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 snapToGrid="0" snapToObjects="1">
      <p:cViewPr>
        <p:scale>
          <a:sx n="80" d="100"/>
          <a:sy n="80" d="100"/>
        </p:scale>
        <p:origin x="-1674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de découvrir la modélisation multiphysique en s’appuyant sur le logiciel Scilab ainsi que son module XCOS.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La modélisation multiphysique permet de simuler le comportement de systèmes qui sont régis par différents champs de la physique : </a:t>
            </a:r>
          </a:p>
          <a:p>
            <a:r>
              <a:rPr lang="fr-FR" baseline="0" dirty="0" smtClean="0"/>
              <a:t> - </a:t>
            </a:r>
            <a:r>
              <a:rPr lang="fr-FR" baseline="0" dirty="0" smtClean="0"/>
              <a:t>électrique, électrotechnique</a:t>
            </a:r>
            <a:r>
              <a:rPr lang="fr-FR" baseline="0" dirty="0" smtClean="0"/>
              <a:t>, </a:t>
            </a:r>
            <a:r>
              <a:rPr lang="fr-FR" baseline="0" dirty="0" smtClean="0"/>
              <a:t>électronique, mécanique</a:t>
            </a:r>
            <a:r>
              <a:rPr lang="fr-FR" baseline="0" dirty="0" smtClean="0"/>
              <a:t>, hydraulique, thermique etc.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Ainsi dans cet </a:t>
            </a:r>
            <a:r>
              <a:rPr lang="fr-FR" baseline="0" dirty="0" smtClean="0"/>
              <a:t>exemple, il est </a:t>
            </a:r>
            <a:r>
              <a:rPr lang="fr-FR" baseline="0" dirty="0" smtClean="0"/>
              <a:t>possible de modéliser </a:t>
            </a:r>
            <a:r>
              <a:rPr lang="fr-FR" baseline="0" dirty="0" smtClean="0"/>
              <a:t>un </a:t>
            </a:r>
            <a:r>
              <a:rPr lang="fr-FR" baseline="0" dirty="0" smtClean="0"/>
              <a:t>moteur à courant continu </a:t>
            </a:r>
            <a:r>
              <a:rPr lang="fr-FR" baseline="0" dirty="0" smtClean="0"/>
              <a:t>par des parties </a:t>
            </a:r>
            <a:r>
              <a:rPr lang="fr-FR" baseline="0" dirty="0" smtClean="0"/>
              <a:t>électriques, </a:t>
            </a:r>
            <a:r>
              <a:rPr lang="fr-FR" baseline="0" dirty="0" smtClean="0"/>
              <a:t>électrotechniques </a:t>
            </a:r>
            <a:r>
              <a:rPr lang="fr-FR" baseline="0" dirty="0" smtClean="0"/>
              <a:t>et mécaniques. </a:t>
            </a:r>
          </a:p>
          <a:p>
            <a:r>
              <a:rPr lang="fr-FR" baseline="0" dirty="0" smtClean="0"/>
              <a:t>Il est aussi possible de modéliser de façon précise la commande.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452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a choisi ici d’utiliser le logiciel </a:t>
            </a:r>
            <a:r>
              <a:rPr lang="fr-FR" baseline="0" dirty="0" err="1" smtClean="0"/>
              <a:t>Scialb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car en terme de modélisation des systèmes </a:t>
            </a:r>
            <a:r>
              <a:rPr lang="fr-FR" baseline="0" dirty="0" err="1" smtClean="0"/>
              <a:t>multiphysiques</a:t>
            </a:r>
            <a:r>
              <a:rPr lang="fr-FR" baseline="0" dirty="0" smtClean="0"/>
              <a:t>, </a:t>
            </a:r>
            <a:r>
              <a:rPr lang="fr-FR" baseline="0" dirty="0" smtClean="0"/>
              <a:t>il est en adéquation avec les besoins des programmes des filières SSI et STI2D. </a:t>
            </a:r>
          </a:p>
          <a:p>
            <a:r>
              <a:rPr lang="fr-FR" baseline="0" dirty="0" smtClean="0"/>
              <a:t>Au cours de la formation, après avoir présenté une vision de la modélisation multiphysique, les participants seront initiés à l’utilisation de Scilab et de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un second temps, des applications pédagogiques seront proposées.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nécessaire. Des ordinateurs avec tout le matériel nécessaire seront à la disposition des participants. </a:t>
            </a:r>
          </a:p>
          <a:p>
            <a:r>
              <a:rPr lang="fr-FR" baseline="0" dirty="0" smtClean="0"/>
              <a:t>Si toutefois vous souhaitez installer les logiciels sur votre pc personnel, n’hésitez pas à nous solliciter avant </a:t>
            </a:r>
            <a:r>
              <a:rPr lang="fr-FR" baseline="0" smtClean="0"/>
              <a:t>la formation.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– XCOS – Niveau 1</a:t>
            </a:r>
            <a:br>
              <a:rPr lang="fr-FR" sz="3600" dirty="0" smtClean="0"/>
            </a:br>
            <a:r>
              <a:rPr lang="fr-FR" sz="3600" dirty="0" smtClean="0"/>
              <a:t>Découverte de la 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/>
          <a:lstStyle/>
          <a:p>
            <a:r>
              <a:rPr lang="fr-FR" dirty="0" smtClean="0"/>
              <a:t>SCIL1</a:t>
            </a:r>
          </a:p>
          <a:p>
            <a:endParaRPr lang="fr-FR" dirty="0"/>
          </a:p>
          <a:p>
            <a:r>
              <a:rPr lang="fr-FR" dirty="0" smtClean="0"/>
              <a:t>Découverte de la modélisation multiphysique</a:t>
            </a:r>
          </a:p>
          <a:p>
            <a:r>
              <a:rPr lang="fr-FR" dirty="0" smtClean="0"/>
              <a:t>Découverte de Scilab</a:t>
            </a:r>
          </a:p>
          <a:p>
            <a:r>
              <a:rPr lang="fr-FR" dirty="0" smtClean="0"/>
              <a:t>Exemples d’application</a:t>
            </a:r>
          </a:p>
          <a:p>
            <a:r>
              <a:rPr lang="fr-FR" dirty="0" smtClean="0"/>
              <a:t>Activités pédagogiques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modélisation multiphysique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519" y="1363056"/>
            <a:ext cx="4847827" cy="1922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097" y="3225160"/>
            <a:ext cx="7382672" cy="26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49519" y="1363056"/>
            <a:ext cx="1723547" cy="21160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08945" y="1363056"/>
            <a:ext cx="966816" cy="21160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34708" y="1363056"/>
            <a:ext cx="2022230" cy="211601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49519" y="3775864"/>
            <a:ext cx="2423914" cy="2139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23695" y="3775864"/>
            <a:ext cx="632076" cy="21399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64201" y="3775864"/>
            <a:ext cx="694098" cy="213999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8979" y="5992591"/>
            <a:ext cx="396482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058245" y="5915860"/>
            <a:ext cx="8085755" cy="94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Domaine du génie </a:t>
            </a:r>
            <a:r>
              <a:rPr lang="fr-FR" sz="1600" dirty="0" smtClean="0"/>
              <a:t>électrique</a:t>
            </a:r>
            <a:endParaRPr lang="fr-FR" sz="1600" dirty="0" smtClean="0"/>
          </a:p>
          <a:p>
            <a:r>
              <a:rPr lang="fr-FR" sz="1600" dirty="0" smtClean="0"/>
              <a:t>Domaine du génie électrotechnique</a:t>
            </a:r>
          </a:p>
          <a:p>
            <a:r>
              <a:rPr lang="fr-FR" sz="1600" dirty="0" smtClean="0"/>
              <a:t>Domaine de la mécanique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979" y="6310730"/>
            <a:ext cx="396482" cy="1524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88979" y="6578642"/>
            <a:ext cx="396482" cy="15240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922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Scilab – </a:t>
            </a:r>
            <a:r>
              <a:rPr lang="fr-FR" dirty="0" err="1" smtClean="0"/>
              <a:t>Xcos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76404" y="6114986"/>
            <a:ext cx="922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Des exemples correspondant au public de la formation pourront être proposés ou construits.</a:t>
            </a: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65470" cy="4681847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Scilab</a:t>
            </a:r>
            <a:r>
              <a:rPr lang="fr-FR" dirty="0" smtClean="0"/>
              <a:t>-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Scilab est un logiciel libre de calcul numérique</a:t>
            </a:r>
          </a:p>
          <a:p>
            <a:pPr lvl="1"/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smtClean="0"/>
              <a:t>est un module permettant de modéliser un système par </a:t>
            </a:r>
            <a:r>
              <a:rPr lang="fr-FR" dirty="0" smtClean="0"/>
              <a:t>un bloc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Initiation :</a:t>
            </a:r>
            <a:endParaRPr lang="fr-FR" dirty="0" smtClean="0"/>
          </a:p>
          <a:p>
            <a:pPr lvl="1"/>
            <a:r>
              <a:rPr lang="fr-FR" dirty="0" smtClean="0"/>
              <a:t>Modélisation d’un moteur à courant continu et de sa commande</a:t>
            </a:r>
          </a:p>
          <a:p>
            <a:r>
              <a:rPr lang="fr-FR" dirty="0" smtClean="0"/>
              <a:t>Applications pédagogiques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TD sur le Moteur à courant continu</a:t>
            </a:r>
          </a:p>
          <a:p>
            <a:pPr lvl="1"/>
            <a:r>
              <a:rPr lang="fr-FR" dirty="0" smtClean="0"/>
              <a:t>Pilote automatique de bateau</a:t>
            </a:r>
          </a:p>
          <a:p>
            <a:pPr lvl="2"/>
            <a:r>
              <a:rPr lang="fr-FR" dirty="0" smtClean="0"/>
              <a:t>Vérification de la consommation électrique</a:t>
            </a:r>
          </a:p>
          <a:p>
            <a:pPr lvl="2"/>
            <a:r>
              <a:rPr lang="fr-FR" dirty="0" smtClean="0"/>
              <a:t>Modélisation du comportement du pilote en  condition climatique agitée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Portail </a:t>
            </a:r>
            <a:r>
              <a:rPr lang="fr-FR" dirty="0" smtClean="0"/>
              <a:t>SET</a:t>
            </a:r>
            <a:endParaRPr lang="fr-FR" dirty="0" smtClean="0"/>
          </a:p>
          <a:p>
            <a:pPr lvl="2"/>
            <a:r>
              <a:rPr lang="fr-FR" dirty="0" smtClean="0"/>
              <a:t>Analyse du modèle du portail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4482" y="1939246"/>
            <a:ext cx="3449518" cy="15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4740" y="3633851"/>
            <a:ext cx="251206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8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858992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nécessaire</a:t>
            </a:r>
          </a:p>
          <a:p>
            <a:pPr lvl="1"/>
            <a:r>
              <a:rPr lang="fr-FR" dirty="0" smtClean="0"/>
              <a:t>Aucune connaissance de Scilab ou </a:t>
            </a:r>
            <a:r>
              <a:rPr lang="fr-FR" dirty="0" err="1" smtClean="0"/>
              <a:t>Xcos</a:t>
            </a:r>
            <a:r>
              <a:rPr lang="fr-FR" dirty="0" smtClean="0"/>
              <a:t> n’est nécessaire</a:t>
            </a:r>
          </a:p>
          <a:p>
            <a:r>
              <a:rPr lang="fr-FR" dirty="0" smtClean="0"/>
              <a:t>Besoins </a:t>
            </a:r>
            <a:r>
              <a:rPr lang="fr-FR" dirty="0" smtClean="0"/>
              <a:t>logiciels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(</a:t>
            </a:r>
            <a:r>
              <a:rPr lang="fr-FR" sz="1600" b="1" dirty="0" smtClean="0"/>
              <a:t>dans </a:t>
            </a:r>
            <a:r>
              <a:rPr lang="fr-FR" sz="1600" b="1" dirty="0" smtClean="0"/>
              <a:t>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XCOS</a:t>
            </a:r>
          </a:p>
          <a:p>
            <a:pPr lvl="3"/>
            <a:r>
              <a:rPr lang="fr-FR" dirty="0" smtClean="0"/>
              <a:t>Compilateur </a:t>
            </a:r>
            <a:r>
              <a:rPr lang="fr-FR" dirty="0" smtClean="0"/>
              <a:t>C</a:t>
            </a:r>
            <a:endParaRPr lang="fr-FR" dirty="0" smtClean="0"/>
          </a:p>
          <a:p>
            <a:pPr lvl="3"/>
            <a:r>
              <a:rPr lang="fr-FR" dirty="0" smtClean="0"/>
              <a:t>Modules CPGE et </a:t>
            </a:r>
            <a:r>
              <a:rPr lang="fr-FR" dirty="0" smtClean="0"/>
              <a:t>SIMM</a:t>
            </a:r>
          </a:p>
          <a:p>
            <a:pPr lvl="3">
              <a:buNone/>
            </a:pPr>
            <a:r>
              <a:rPr lang="fr-FR" b="1" dirty="0" smtClean="0"/>
              <a:t>Pour </a:t>
            </a:r>
            <a:r>
              <a:rPr lang="fr-FR" b="1" dirty="0" smtClean="0"/>
              <a:t>vérifier que l’installation est fonctionnelle, s’adresser aux formateurs avant la formation.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199</TotalTime>
  <Words>375</Words>
  <Application>Microsoft Office PowerPoint</Application>
  <PresentationFormat>Affichage à l'écran (4:3)</PresentationFormat>
  <Paragraphs>63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1 Découverte de la modélisation multiphysique</vt:lpstr>
      <vt:lpstr>La modélisation multiphysique</vt:lpstr>
      <vt:lpstr>Scilab – Xcos </vt:lpstr>
      <vt:lpstr>Prérequis et contact</vt:lpstr>
    </vt:vector>
  </TitlesOfParts>
  <Company>Acad 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Pat</cp:lastModifiedBy>
  <cp:revision>38</cp:revision>
  <dcterms:created xsi:type="dcterms:W3CDTF">2014-11-19T11:25:07Z</dcterms:created>
  <dcterms:modified xsi:type="dcterms:W3CDTF">2014-12-06T07:17:18Z</dcterms:modified>
</cp:coreProperties>
</file>