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colors1.xml" ContentType="application/vnd.openxmlformats-officedocument.drawingml.diagramColors+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82" r:id="rId1"/>
  </p:sldMasterIdLst>
  <p:notesMasterIdLst>
    <p:notesMasterId r:id="rId6"/>
  </p:notesMasterIdLst>
  <p:handoutMasterIdLst>
    <p:handoutMasterId r:id="rId7"/>
  </p:handoutMasterIdLst>
  <p:sldIdLst>
    <p:sldId id="256" r:id="rId2"/>
    <p:sldId id="257" r:id="rId3"/>
    <p:sldId id="258" r:id="rId4"/>
    <p:sldId id="259" r:id="rId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00" autoAdjust="0"/>
  </p:normalViewPr>
  <p:slideViewPr>
    <p:cSldViewPr snapToGrid="0" snapToObjects="1">
      <p:cViewPr varScale="1">
        <p:scale>
          <a:sx n="67" d="100"/>
          <a:sy n="67" d="100"/>
        </p:scale>
        <p:origin x="-20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245D48-FDAF-435E-B26F-E3D01CDF74A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8AF16C4B-D429-4B19-A271-1FA10E65B38E}">
      <dgm:prSet phldrT="[Texte]" phldr="1" custT="1"/>
      <dgm:spPr/>
      <dgm:t>
        <a:bodyPr/>
        <a:lstStyle/>
        <a:p>
          <a:endParaRPr lang="fr-FR" sz="2400" dirty="0"/>
        </a:p>
      </dgm:t>
    </dgm:pt>
    <dgm:pt modelId="{53090781-75F4-49D5-80D7-0729E9606009}" type="parTrans" cxnId="{9839059B-6134-4ACF-B852-92207B11CF13}">
      <dgm:prSet/>
      <dgm:spPr/>
      <dgm:t>
        <a:bodyPr/>
        <a:lstStyle/>
        <a:p>
          <a:endParaRPr lang="fr-FR" sz="1600"/>
        </a:p>
      </dgm:t>
    </dgm:pt>
    <dgm:pt modelId="{B65B2F0B-E3F7-4E4E-9B10-E6CAACC93516}" type="sibTrans" cxnId="{9839059B-6134-4ACF-B852-92207B11CF13}">
      <dgm:prSet/>
      <dgm:spPr/>
      <dgm:t>
        <a:bodyPr/>
        <a:lstStyle/>
        <a:p>
          <a:endParaRPr lang="fr-FR" sz="1600"/>
        </a:p>
      </dgm:t>
    </dgm:pt>
    <dgm:pt modelId="{6D555C1C-494F-4713-BC11-4EA702001B18}">
      <dgm:prSet phldrT="[Texte]" custT="1"/>
      <dgm:spPr/>
      <dgm:t>
        <a:bodyPr/>
        <a:lstStyle/>
        <a:p>
          <a:r>
            <a:rPr lang="fr-FR" sz="1800" dirty="0" smtClean="0"/>
            <a:t>Processus Technique 1</a:t>
          </a:r>
          <a:endParaRPr lang="fr-FR" sz="1800" dirty="0"/>
        </a:p>
      </dgm:t>
    </dgm:pt>
    <dgm:pt modelId="{D0BAA8CE-8199-4201-A4BD-E877760155F2}" type="parTrans" cxnId="{A476FF1C-2277-4258-A2B1-FA4AA4D0B1E7}">
      <dgm:prSet/>
      <dgm:spPr/>
      <dgm:t>
        <a:bodyPr/>
        <a:lstStyle/>
        <a:p>
          <a:endParaRPr lang="fr-FR" sz="1600"/>
        </a:p>
      </dgm:t>
    </dgm:pt>
    <dgm:pt modelId="{0FE560C0-BB8C-4EB9-B9E3-F46466B5982B}" type="sibTrans" cxnId="{A476FF1C-2277-4258-A2B1-FA4AA4D0B1E7}">
      <dgm:prSet/>
      <dgm:spPr/>
      <dgm:t>
        <a:bodyPr/>
        <a:lstStyle/>
        <a:p>
          <a:endParaRPr lang="fr-FR" sz="1600"/>
        </a:p>
      </dgm:t>
    </dgm:pt>
    <dgm:pt modelId="{1120875B-867A-45BE-BAE5-95DE12EBDF61}">
      <dgm:prSet phldrT="[Texte]" phldr="1" custT="1"/>
      <dgm:spPr/>
      <dgm:t>
        <a:bodyPr/>
        <a:lstStyle/>
        <a:p>
          <a:endParaRPr lang="fr-FR" sz="2400"/>
        </a:p>
      </dgm:t>
    </dgm:pt>
    <dgm:pt modelId="{5EC9A4B2-B7BD-4B23-AC57-DB617E1501B6}" type="parTrans" cxnId="{5E9BF7D3-22E8-46EA-844A-18540B63C33E}">
      <dgm:prSet/>
      <dgm:spPr/>
      <dgm:t>
        <a:bodyPr/>
        <a:lstStyle/>
        <a:p>
          <a:endParaRPr lang="fr-FR" sz="1600"/>
        </a:p>
      </dgm:t>
    </dgm:pt>
    <dgm:pt modelId="{1A697D8A-6225-4472-8F87-B1ECC0EB5732}" type="sibTrans" cxnId="{5E9BF7D3-22E8-46EA-844A-18540B63C33E}">
      <dgm:prSet/>
      <dgm:spPr/>
      <dgm:t>
        <a:bodyPr/>
        <a:lstStyle/>
        <a:p>
          <a:endParaRPr lang="fr-FR" sz="1600"/>
        </a:p>
      </dgm:t>
    </dgm:pt>
    <dgm:pt modelId="{6D834B33-DC96-405A-B8F3-DA2626D56FDB}">
      <dgm:prSet phldrT="[Texte]" custT="1"/>
      <dgm:spPr/>
      <dgm:t>
        <a:bodyPr/>
        <a:lstStyle/>
        <a:p>
          <a:r>
            <a:rPr lang="fr-FR" sz="1800" dirty="0" smtClean="0"/>
            <a:t>Processus Technique 2</a:t>
          </a:r>
          <a:endParaRPr lang="fr-FR" sz="1800" dirty="0"/>
        </a:p>
      </dgm:t>
    </dgm:pt>
    <dgm:pt modelId="{1ABA45D2-70D4-4A4A-87AF-DCE73AE3B990}" type="parTrans" cxnId="{5D000814-5D16-4A09-AEA7-E4EFBF258632}">
      <dgm:prSet/>
      <dgm:spPr/>
      <dgm:t>
        <a:bodyPr/>
        <a:lstStyle/>
        <a:p>
          <a:endParaRPr lang="fr-FR" sz="1600"/>
        </a:p>
      </dgm:t>
    </dgm:pt>
    <dgm:pt modelId="{97389E0A-2889-4E43-B9F0-F88CB2CC1301}" type="sibTrans" cxnId="{5D000814-5D16-4A09-AEA7-E4EFBF258632}">
      <dgm:prSet/>
      <dgm:spPr/>
      <dgm:t>
        <a:bodyPr/>
        <a:lstStyle/>
        <a:p>
          <a:endParaRPr lang="fr-FR" sz="1600"/>
        </a:p>
      </dgm:t>
    </dgm:pt>
    <dgm:pt modelId="{03E9043A-9FAE-4CDF-B03D-13648DC139F4}">
      <dgm:prSet phldrT="[Texte]" phldr="1" custT="1"/>
      <dgm:spPr/>
      <dgm:t>
        <a:bodyPr/>
        <a:lstStyle/>
        <a:p>
          <a:endParaRPr lang="fr-FR" sz="2400" dirty="0"/>
        </a:p>
      </dgm:t>
    </dgm:pt>
    <dgm:pt modelId="{1C33423F-E0C2-44A7-AEFD-0C231CE19FF2}" type="parTrans" cxnId="{04E9D8BE-8592-497E-84DC-A286A4ED7DB4}">
      <dgm:prSet/>
      <dgm:spPr/>
      <dgm:t>
        <a:bodyPr/>
        <a:lstStyle/>
        <a:p>
          <a:endParaRPr lang="fr-FR" sz="1600"/>
        </a:p>
      </dgm:t>
    </dgm:pt>
    <dgm:pt modelId="{9C6A45AA-84E3-4325-A6BB-D863D12C4BC2}" type="sibTrans" cxnId="{04E9D8BE-8592-497E-84DC-A286A4ED7DB4}">
      <dgm:prSet/>
      <dgm:spPr/>
      <dgm:t>
        <a:bodyPr/>
        <a:lstStyle/>
        <a:p>
          <a:endParaRPr lang="fr-FR" sz="1600"/>
        </a:p>
      </dgm:t>
    </dgm:pt>
    <dgm:pt modelId="{874DCD6E-2E62-4EA6-9160-808383CABE3A}">
      <dgm:prSet phldrT="[Texte]" custT="1"/>
      <dgm:spPr/>
      <dgm:t>
        <a:bodyPr/>
        <a:lstStyle/>
        <a:p>
          <a:r>
            <a:rPr lang="fr-FR" sz="1800" dirty="0" smtClean="0"/>
            <a:t>Processus Technique 3</a:t>
          </a:r>
          <a:endParaRPr lang="fr-FR" sz="1800" dirty="0"/>
        </a:p>
      </dgm:t>
    </dgm:pt>
    <dgm:pt modelId="{4DF3F061-411B-48A7-ACDE-DC19213843E3}" type="parTrans" cxnId="{8D182CA9-F7B2-4E41-826F-FBBA3D41DAA8}">
      <dgm:prSet/>
      <dgm:spPr/>
      <dgm:t>
        <a:bodyPr/>
        <a:lstStyle/>
        <a:p>
          <a:endParaRPr lang="fr-FR" sz="1600"/>
        </a:p>
      </dgm:t>
    </dgm:pt>
    <dgm:pt modelId="{4FD7EA6D-4AEC-4BCE-A8E2-CC3D730EE943}" type="sibTrans" cxnId="{8D182CA9-F7B2-4E41-826F-FBBA3D41DAA8}">
      <dgm:prSet/>
      <dgm:spPr/>
      <dgm:t>
        <a:bodyPr/>
        <a:lstStyle/>
        <a:p>
          <a:endParaRPr lang="fr-FR" sz="1600"/>
        </a:p>
      </dgm:t>
    </dgm:pt>
    <dgm:pt modelId="{9047AD56-A1CD-4E66-BC63-D8271B564025}">
      <dgm:prSet phldrT="[Texte]" custT="1"/>
      <dgm:spPr/>
      <dgm:t>
        <a:bodyPr/>
        <a:lstStyle/>
        <a:p>
          <a:r>
            <a:rPr lang="fr-FR" sz="1800" dirty="0" smtClean="0"/>
            <a:t>Définition des besoins des parties prenantes</a:t>
          </a:r>
          <a:endParaRPr lang="fr-FR" sz="1800" dirty="0"/>
        </a:p>
      </dgm:t>
    </dgm:pt>
    <dgm:pt modelId="{58B494CE-F583-4142-B5BD-717CE4607200}" type="parTrans" cxnId="{EB2A6A0A-1424-41CD-B6C3-D0DE637AF5A6}">
      <dgm:prSet/>
      <dgm:spPr/>
      <dgm:t>
        <a:bodyPr/>
        <a:lstStyle/>
        <a:p>
          <a:endParaRPr lang="fr-FR" sz="1600"/>
        </a:p>
      </dgm:t>
    </dgm:pt>
    <dgm:pt modelId="{735F9229-9569-440F-BDC3-81613EA69DF7}" type="sibTrans" cxnId="{EB2A6A0A-1424-41CD-B6C3-D0DE637AF5A6}">
      <dgm:prSet/>
      <dgm:spPr/>
      <dgm:t>
        <a:bodyPr/>
        <a:lstStyle/>
        <a:p>
          <a:endParaRPr lang="fr-FR" sz="1600"/>
        </a:p>
      </dgm:t>
    </dgm:pt>
    <dgm:pt modelId="{84DFA544-329E-478B-AEB3-0757FD457D41}">
      <dgm:prSet phldrT="[Texte]" custT="1"/>
      <dgm:spPr/>
      <dgm:t>
        <a:bodyPr/>
        <a:lstStyle/>
        <a:p>
          <a:r>
            <a:rPr lang="fr-FR" sz="1800" dirty="0" smtClean="0"/>
            <a:t>Analyse des exigences</a:t>
          </a:r>
          <a:endParaRPr lang="fr-FR" sz="1800" dirty="0"/>
        </a:p>
      </dgm:t>
    </dgm:pt>
    <dgm:pt modelId="{54A2A0BE-FE4C-4199-B9EA-1932BFD2EE6B}" type="parTrans" cxnId="{7B1EC99E-D447-4764-BDA1-5A0EC0584A94}">
      <dgm:prSet/>
      <dgm:spPr/>
      <dgm:t>
        <a:bodyPr/>
        <a:lstStyle/>
        <a:p>
          <a:endParaRPr lang="fr-FR" sz="1600"/>
        </a:p>
      </dgm:t>
    </dgm:pt>
    <dgm:pt modelId="{0CC8B46B-DD30-4B88-ACE7-250D4DB5CC81}" type="sibTrans" cxnId="{7B1EC99E-D447-4764-BDA1-5A0EC0584A94}">
      <dgm:prSet/>
      <dgm:spPr/>
      <dgm:t>
        <a:bodyPr/>
        <a:lstStyle/>
        <a:p>
          <a:endParaRPr lang="fr-FR" sz="1600"/>
        </a:p>
      </dgm:t>
    </dgm:pt>
    <dgm:pt modelId="{55BA3AAB-2F3B-4369-B6DD-AB3D50FE3A66}">
      <dgm:prSet phldrT="[Texte]" custT="1"/>
      <dgm:spPr/>
      <dgm:t>
        <a:bodyPr/>
        <a:lstStyle/>
        <a:p>
          <a:r>
            <a:rPr lang="fr-FR" sz="1800" dirty="0" smtClean="0"/>
            <a:t>Conception de l’architecture</a:t>
          </a:r>
          <a:endParaRPr lang="fr-FR" sz="1800" dirty="0"/>
        </a:p>
      </dgm:t>
    </dgm:pt>
    <dgm:pt modelId="{D6FEE137-DB1D-46EB-A072-2BD57D9F96C5}" type="parTrans" cxnId="{CD5DE8FA-D526-4495-8E32-A6A91046288C}">
      <dgm:prSet/>
      <dgm:spPr/>
      <dgm:t>
        <a:bodyPr/>
        <a:lstStyle/>
        <a:p>
          <a:endParaRPr lang="fr-FR" sz="1600"/>
        </a:p>
      </dgm:t>
    </dgm:pt>
    <dgm:pt modelId="{78CAA6C3-7E1D-4CD0-AB89-1138ED109971}" type="sibTrans" cxnId="{CD5DE8FA-D526-4495-8E32-A6A91046288C}">
      <dgm:prSet/>
      <dgm:spPr/>
      <dgm:t>
        <a:bodyPr/>
        <a:lstStyle/>
        <a:p>
          <a:endParaRPr lang="fr-FR" sz="1600"/>
        </a:p>
      </dgm:t>
    </dgm:pt>
    <dgm:pt modelId="{B6D09B39-FDFB-446F-8A40-79EA63E3F3B5}" type="pres">
      <dgm:prSet presAssocID="{05245D48-FDAF-435E-B26F-E3D01CDF74A9}" presName="linearFlow" presStyleCnt="0">
        <dgm:presLayoutVars>
          <dgm:dir/>
          <dgm:animLvl val="lvl"/>
          <dgm:resizeHandles val="exact"/>
        </dgm:presLayoutVars>
      </dgm:prSet>
      <dgm:spPr/>
      <dgm:t>
        <a:bodyPr/>
        <a:lstStyle/>
        <a:p>
          <a:endParaRPr lang="fr-FR"/>
        </a:p>
      </dgm:t>
    </dgm:pt>
    <dgm:pt modelId="{1610EF5A-5703-40FC-A4A6-50F2EDF7E508}" type="pres">
      <dgm:prSet presAssocID="{8AF16C4B-D429-4B19-A271-1FA10E65B38E}" presName="composite" presStyleCnt="0"/>
      <dgm:spPr/>
    </dgm:pt>
    <dgm:pt modelId="{A0A67F82-0E16-4514-AB4B-7709D60AFDCE}" type="pres">
      <dgm:prSet presAssocID="{8AF16C4B-D429-4B19-A271-1FA10E65B38E}" presName="parentText" presStyleLbl="alignNode1" presStyleIdx="0" presStyleCnt="3">
        <dgm:presLayoutVars>
          <dgm:chMax val="1"/>
          <dgm:bulletEnabled val="1"/>
        </dgm:presLayoutVars>
      </dgm:prSet>
      <dgm:spPr/>
      <dgm:t>
        <a:bodyPr/>
        <a:lstStyle/>
        <a:p>
          <a:endParaRPr lang="fr-FR"/>
        </a:p>
      </dgm:t>
    </dgm:pt>
    <dgm:pt modelId="{8A8694A4-C938-440D-8949-7C88D82A13D9}" type="pres">
      <dgm:prSet presAssocID="{8AF16C4B-D429-4B19-A271-1FA10E65B38E}" presName="descendantText" presStyleLbl="alignAcc1" presStyleIdx="0" presStyleCnt="3">
        <dgm:presLayoutVars>
          <dgm:bulletEnabled val="1"/>
        </dgm:presLayoutVars>
      </dgm:prSet>
      <dgm:spPr/>
      <dgm:t>
        <a:bodyPr/>
        <a:lstStyle/>
        <a:p>
          <a:endParaRPr lang="fr-FR"/>
        </a:p>
      </dgm:t>
    </dgm:pt>
    <dgm:pt modelId="{3498E639-BC7B-46D2-9B45-9D1FCC3FD882}" type="pres">
      <dgm:prSet presAssocID="{B65B2F0B-E3F7-4E4E-9B10-E6CAACC93516}" presName="sp" presStyleCnt="0"/>
      <dgm:spPr/>
    </dgm:pt>
    <dgm:pt modelId="{DC227A04-00EC-425B-BC13-97B541806B7F}" type="pres">
      <dgm:prSet presAssocID="{1120875B-867A-45BE-BAE5-95DE12EBDF61}" presName="composite" presStyleCnt="0"/>
      <dgm:spPr/>
    </dgm:pt>
    <dgm:pt modelId="{76766697-4E4B-4960-A736-4BDA8DF4C821}" type="pres">
      <dgm:prSet presAssocID="{1120875B-867A-45BE-BAE5-95DE12EBDF61}" presName="parentText" presStyleLbl="alignNode1" presStyleIdx="1" presStyleCnt="3">
        <dgm:presLayoutVars>
          <dgm:chMax val="1"/>
          <dgm:bulletEnabled val="1"/>
        </dgm:presLayoutVars>
      </dgm:prSet>
      <dgm:spPr/>
      <dgm:t>
        <a:bodyPr/>
        <a:lstStyle/>
        <a:p>
          <a:endParaRPr lang="fr-FR"/>
        </a:p>
      </dgm:t>
    </dgm:pt>
    <dgm:pt modelId="{B5E29B27-F7BB-44EC-B223-B3DC75A419E0}" type="pres">
      <dgm:prSet presAssocID="{1120875B-867A-45BE-BAE5-95DE12EBDF61}" presName="descendantText" presStyleLbl="alignAcc1" presStyleIdx="1" presStyleCnt="3">
        <dgm:presLayoutVars>
          <dgm:bulletEnabled val="1"/>
        </dgm:presLayoutVars>
      </dgm:prSet>
      <dgm:spPr/>
      <dgm:t>
        <a:bodyPr/>
        <a:lstStyle/>
        <a:p>
          <a:endParaRPr lang="fr-FR"/>
        </a:p>
      </dgm:t>
    </dgm:pt>
    <dgm:pt modelId="{E2A150BC-192B-438E-9FA6-0E8FF9110BAD}" type="pres">
      <dgm:prSet presAssocID="{1A697D8A-6225-4472-8F87-B1ECC0EB5732}" presName="sp" presStyleCnt="0"/>
      <dgm:spPr/>
    </dgm:pt>
    <dgm:pt modelId="{7301F223-387E-4E62-8537-CC6A7E08B940}" type="pres">
      <dgm:prSet presAssocID="{03E9043A-9FAE-4CDF-B03D-13648DC139F4}" presName="composite" presStyleCnt="0"/>
      <dgm:spPr/>
    </dgm:pt>
    <dgm:pt modelId="{4B0B2CF5-7F81-4AA8-B242-69F447FAD354}" type="pres">
      <dgm:prSet presAssocID="{03E9043A-9FAE-4CDF-B03D-13648DC139F4}" presName="parentText" presStyleLbl="alignNode1" presStyleIdx="2" presStyleCnt="3">
        <dgm:presLayoutVars>
          <dgm:chMax val="1"/>
          <dgm:bulletEnabled val="1"/>
        </dgm:presLayoutVars>
      </dgm:prSet>
      <dgm:spPr/>
      <dgm:t>
        <a:bodyPr/>
        <a:lstStyle/>
        <a:p>
          <a:endParaRPr lang="fr-FR"/>
        </a:p>
      </dgm:t>
    </dgm:pt>
    <dgm:pt modelId="{14C29D0A-6B7B-4834-98F5-44C6CB803A03}" type="pres">
      <dgm:prSet presAssocID="{03E9043A-9FAE-4CDF-B03D-13648DC139F4}" presName="descendantText" presStyleLbl="alignAcc1" presStyleIdx="2" presStyleCnt="3">
        <dgm:presLayoutVars>
          <dgm:bulletEnabled val="1"/>
        </dgm:presLayoutVars>
      </dgm:prSet>
      <dgm:spPr/>
      <dgm:t>
        <a:bodyPr/>
        <a:lstStyle/>
        <a:p>
          <a:endParaRPr lang="fr-FR"/>
        </a:p>
      </dgm:t>
    </dgm:pt>
  </dgm:ptLst>
  <dgm:cxnLst>
    <dgm:cxn modelId="{7B1EC99E-D447-4764-BDA1-5A0EC0584A94}" srcId="{6D834B33-DC96-405A-B8F3-DA2626D56FDB}" destId="{84DFA544-329E-478B-AEB3-0757FD457D41}" srcOrd="0" destOrd="0" parTransId="{54A2A0BE-FE4C-4199-B9EA-1932BFD2EE6B}" sibTransId="{0CC8B46B-DD30-4B88-ACE7-250D4DB5CC81}"/>
    <dgm:cxn modelId="{5E9BF7D3-22E8-46EA-844A-18540B63C33E}" srcId="{05245D48-FDAF-435E-B26F-E3D01CDF74A9}" destId="{1120875B-867A-45BE-BAE5-95DE12EBDF61}" srcOrd="1" destOrd="0" parTransId="{5EC9A4B2-B7BD-4B23-AC57-DB617E1501B6}" sibTransId="{1A697D8A-6225-4472-8F87-B1ECC0EB5732}"/>
    <dgm:cxn modelId="{04E9D8BE-8592-497E-84DC-A286A4ED7DB4}" srcId="{05245D48-FDAF-435E-B26F-E3D01CDF74A9}" destId="{03E9043A-9FAE-4CDF-B03D-13648DC139F4}" srcOrd="2" destOrd="0" parTransId="{1C33423F-E0C2-44A7-AEFD-0C231CE19FF2}" sibTransId="{9C6A45AA-84E3-4325-A6BB-D863D12C4BC2}"/>
    <dgm:cxn modelId="{EB2A6A0A-1424-41CD-B6C3-D0DE637AF5A6}" srcId="{6D555C1C-494F-4713-BC11-4EA702001B18}" destId="{9047AD56-A1CD-4E66-BC63-D8271B564025}" srcOrd="0" destOrd="0" parTransId="{58B494CE-F583-4142-B5BD-717CE4607200}" sibTransId="{735F9229-9569-440F-BDC3-81613EA69DF7}"/>
    <dgm:cxn modelId="{518D27D6-4B31-456D-80F4-09628A8CE47D}" type="presOf" srcId="{6D555C1C-494F-4713-BC11-4EA702001B18}" destId="{8A8694A4-C938-440D-8949-7C88D82A13D9}" srcOrd="0" destOrd="0" presId="urn:microsoft.com/office/officeart/2005/8/layout/chevron2"/>
    <dgm:cxn modelId="{683CCBC6-3016-4D12-827C-8A309297C9C6}" type="presOf" srcId="{55BA3AAB-2F3B-4369-B6DD-AB3D50FE3A66}" destId="{14C29D0A-6B7B-4834-98F5-44C6CB803A03}" srcOrd="0" destOrd="1" presId="urn:microsoft.com/office/officeart/2005/8/layout/chevron2"/>
    <dgm:cxn modelId="{9839059B-6134-4ACF-B852-92207B11CF13}" srcId="{05245D48-FDAF-435E-B26F-E3D01CDF74A9}" destId="{8AF16C4B-D429-4B19-A271-1FA10E65B38E}" srcOrd="0" destOrd="0" parTransId="{53090781-75F4-49D5-80D7-0729E9606009}" sibTransId="{B65B2F0B-E3F7-4E4E-9B10-E6CAACC93516}"/>
    <dgm:cxn modelId="{8D182CA9-F7B2-4E41-826F-FBBA3D41DAA8}" srcId="{03E9043A-9FAE-4CDF-B03D-13648DC139F4}" destId="{874DCD6E-2E62-4EA6-9160-808383CABE3A}" srcOrd="0" destOrd="0" parTransId="{4DF3F061-411B-48A7-ACDE-DC19213843E3}" sibTransId="{4FD7EA6D-4AEC-4BCE-A8E2-CC3D730EE943}"/>
    <dgm:cxn modelId="{6699B2F9-DFB3-4241-B188-BA28FDDACC04}" type="presOf" srcId="{874DCD6E-2E62-4EA6-9160-808383CABE3A}" destId="{14C29D0A-6B7B-4834-98F5-44C6CB803A03}" srcOrd="0" destOrd="0" presId="urn:microsoft.com/office/officeart/2005/8/layout/chevron2"/>
    <dgm:cxn modelId="{CD5DE8FA-D526-4495-8E32-A6A91046288C}" srcId="{874DCD6E-2E62-4EA6-9160-808383CABE3A}" destId="{55BA3AAB-2F3B-4369-B6DD-AB3D50FE3A66}" srcOrd="0" destOrd="0" parTransId="{D6FEE137-DB1D-46EB-A072-2BD57D9F96C5}" sibTransId="{78CAA6C3-7E1D-4CD0-AB89-1138ED109971}"/>
    <dgm:cxn modelId="{DFF5706D-FFF9-45F2-A0A0-D07C5BBE4768}" type="presOf" srcId="{6D834B33-DC96-405A-B8F3-DA2626D56FDB}" destId="{B5E29B27-F7BB-44EC-B223-B3DC75A419E0}" srcOrd="0" destOrd="0" presId="urn:microsoft.com/office/officeart/2005/8/layout/chevron2"/>
    <dgm:cxn modelId="{45278ACA-6939-4349-A923-183DCB1072CD}" type="presOf" srcId="{84DFA544-329E-478B-AEB3-0757FD457D41}" destId="{B5E29B27-F7BB-44EC-B223-B3DC75A419E0}" srcOrd="0" destOrd="1" presId="urn:microsoft.com/office/officeart/2005/8/layout/chevron2"/>
    <dgm:cxn modelId="{733BC173-9083-4F2E-9736-97DB6D782499}" type="presOf" srcId="{9047AD56-A1CD-4E66-BC63-D8271B564025}" destId="{8A8694A4-C938-440D-8949-7C88D82A13D9}" srcOrd="0" destOrd="1" presId="urn:microsoft.com/office/officeart/2005/8/layout/chevron2"/>
    <dgm:cxn modelId="{A476FF1C-2277-4258-A2B1-FA4AA4D0B1E7}" srcId="{8AF16C4B-D429-4B19-A271-1FA10E65B38E}" destId="{6D555C1C-494F-4713-BC11-4EA702001B18}" srcOrd="0" destOrd="0" parTransId="{D0BAA8CE-8199-4201-A4BD-E877760155F2}" sibTransId="{0FE560C0-BB8C-4EB9-B9E3-F46466B5982B}"/>
    <dgm:cxn modelId="{9DD3123A-D1ED-46FE-8041-31246B5D5C68}" type="presOf" srcId="{8AF16C4B-D429-4B19-A271-1FA10E65B38E}" destId="{A0A67F82-0E16-4514-AB4B-7709D60AFDCE}" srcOrd="0" destOrd="0" presId="urn:microsoft.com/office/officeart/2005/8/layout/chevron2"/>
    <dgm:cxn modelId="{5D000814-5D16-4A09-AEA7-E4EFBF258632}" srcId="{1120875B-867A-45BE-BAE5-95DE12EBDF61}" destId="{6D834B33-DC96-405A-B8F3-DA2626D56FDB}" srcOrd="0" destOrd="0" parTransId="{1ABA45D2-70D4-4A4A-87AF-DCE73AE3B990}" sibTransId="{97389E0A-2889-4E43-B9F0-F88CB2CC1301}"/>
    <dgm:cxn modelId="{1709C51F-74DF-4345-88A0-8A0521C25B83}" type="presOf" srcId="{1120875B-867A-45BE-BAE5-95DE12EBDF61}" destId="{76766697-4E4B-4960-A736-4BDA8DF4C821}" srcOrd="0" destOrd="0" presId="urn:microsoft.com/office/officeart/2005/8/layout/chevron2"/>
    <dgm:cxn modelId="{158A39A6-8454-42C4-B7CE-AFDEF1BDAC43}" type="presOf" srcId="{05245D48-FDAF-435E-B26F-E3D01CDF74A9}" destId="{B6D09B39-FDFB-446F-8A40-79EA63E3F3B5}" srcOrd="0" destOrd="0" presId="urn:microsoft.com/office/officeart/2005/8/layout/chevron2"/>
    <dgm:cxn modelId="{164D43F8-F1B5-43F5-A027-D6A901FF69F8}" type="presOf" srcId="{03E9043A-9FAE-4CDF-B03D-13648DC139F4}" destId="{4B0B2CF5-7F81-4AA8-B242-69F447FAD354}" srcOrd="0" destOrd="0" presId="urn:microsoft.com/office/officeart/2005/8/layout/chevron2"/>
    <dgm:cxn modelId="{521EB4B6-A38E-4A64-A298-6140E94FC5B9}" type="presParOf" srcId="{B6D09B39-FDFB-446F-8A40-79EA63E3F3B5}" destId="{1610EF5A-5703-40FC-A4A6-50F2EDF7E508}" srcOrd="0" destOrd="0" presId="urn:microsoft.com/office/officeart/2005/8/layout/chevron2"/>
    <dgm:cxn modelId="{C9D88C71-A857-4E43-BBAB-300A23E19B47}" type="presParOf" srcId="{1610EF5A-5703-40FC-A4A6-50F2EDF7E508}" destId="{A0A67F82-0E16-4514-AB4B-7709D60AFDCE}" srcOrd="0" destOrd="0" presId="urn:microsoft.com/office/officeart/2005/8/layout/chevron2"/>
    <dgm:cxn modelId="{877A74D9-27E8-4894-9B0B-8653B00DB204}" type="presParOf" srcId="{1610EF5A-5703-40FC-A4A6-50F2EDF7E508}" destId="{8A8694A4-C938-440D-8949-7C88D82A13D9}" srcOrd="1" destOrd="0" presId="urn:microsoft.com/office/officeart/2005/8/layout/chevron2"/>
    <dgm:cxn modelId="{CCBAD14D-1AE2-4E9A-AAB8-C01628BE7C45}" type="presParOf" srcId="{B6D09B39-FDFB-446F-8A40-79EA63E3F3B5}" destId="{3498E639-BC7B-46D2-9B45-9D1FCC3FD882}" srcOrd="1" destOrd="0" presId="urn:microsoft.com/office/officeart/2005/8/layout/chevron2"/>
    <dgm:cxn modelId="{0A4E3C35-A991-4F91-BBA3-9EE0C1C0689C}" type="presParOf" srcId="{B6D09B39-FDFB-446F-8A40-79EA63E3F3B5}" destId="{DC227A04-00EC-425B-BC13-97B541806B7F}" srcOrd="2" destOrd="0" presId="urn:microsoft.com/office/officeart/2005/8/layout/chevron2"/>
    <dgm:cxn modelId="{982D4E16-3E38-4861-8AB0-894BDCDF8D33}" type="presParOf" srcId="{DC227A04-00EC-425B-BC13-97B541806B7F}" destId="{76766697-4E4B-4960-A736-4BDA8DF4C821}" srcOrd="0" destOrd="0" presId="urn:microsoft.com/office/officeart/2005/8/layout/chevron2"/>
    <dgm:cxn modelId="{71A41BF9-1648-40AF-8317-3EF830393BC2}" type="presParOf" srcId="{DC227A04-00EC-425B-BC13-97B541806B7F}" destId="{B5E29B27-F7BB-44EC-B223-B3DC75A419E0}" srcOrd="1" destOrd="0" presId="urn:microsoft.com/office/officeart/2005/8/layout/chevron2"/>
    <dgm:cxn modelId="{55BD584F-2357-41E6-9E54-778CDD7FABA3}" type="presParOf" srcId="{B6D09B39-FDFB-446F-8A40-79EA63E3F3B5}" destId="{E2A150BC-192B-438E-9FA6-0E8FF9110BAD}" srcOrd="3" destOrd="0" presId="urn:microsoft.com/office/officeart/2005/8/layout/chevron2"/>
    <dgm:cxn modelId="{776953DF-7791-4C8C-A5F8-CB772C4DA660}" type="presParOf" srcId="{B6D09B39-FDFB-446F-8A40-79EA63E3F3B5}" destId="{7301F223-387E-4E62-8537-CC6A7E08B940}" srcOrd="4" destOrd="0" presId="urn:microsoft.com/office/officeart/2005/8/layout/chevron2"/>
    <dgm:cxn modelId="{FA603849-95FE-4CBE-BF71-C0DEE7AD7096}" type="presParOf" srcId="{7301F223-387E-4E62-8537-CC6A7E08B940}" destId="{4B0B2CF5-7F81-4AA8-B242-69F447FAD354}" srcOrd="0" destOrd="0" presId="urn:microsoft.com/office/officeart/2005/8/layout/chevron2"/>
    <dgm:cxn modelId="{F4699665-647D-482D-9276-78113608F447}" type="presParOf" srcId="{7301F223-387E-4E62-8537-CC6A7E08B940}" destId="{14C29D0A-6B7B-4834-98F5-44C6CB803A03}"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A67F82-0E16-4514-AB4B-7709D60AFDCE}">
      <dsp:nvSpPr>
        <dsp:cNvPr id="0" name=""/>
        <dsp:cNvSpPr/>
      </dsp:nvSpPr>
      <dsp:spPr>
        <a:xfrm rot="5400000">
          <a:off x="-170789" y="172979"/>
          <a:ext cx="1138599" cy="797019"/>
        </a:xfrm>
        <a:prstGeom prst="chevron">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fr-FR" sz="2400" kern="1200" dirty="0"/>
        </a:p>
      </dsp:txBody>
      <dsp:txXfrm rot="5400000">
        <a:off x="-170789" y="172979"/>
        <a:ext cx="1138599" cy="797019"/>
      </dsp:txXfrm>
    </dsp:sp>
    <dsp:sp modelId="{8A8694A4-C938-440D-8949-7C88D82A13D9}">
      <dsp:nvSpPr>
        <dsp:cNvPr id="0" name=""/>
        <dsp:cNvSpPr/>
      </dsp:nvSpPr>
      <dsp:spPr>
        <a:xfrm rot="5400000">
          <a:off x="3571764" y="-2772556"/>
          <a:ext cx="740089" cy="6289580"/>
        </a:xfrm>
        <a:prstGeom prst="round2Same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kern="1200" dirty="0" smtClean="0"/>
            <a:t>Processus Technique 1</a:t>
          </a:r>
          <a:endParaRPr lang="fr-FR" sz="1800" kern="1200" dirty="0"/>
        </a:p>
        <a:p>
          <a:pPr marL="342900" lvl="2" indent="-171450" algn="l" defTabSz="800100">
            <a:lnSpc>
              <a:spcPct val="90000"/>
            </a:lnSpc>
            <a:spcBef>
              <a:spcPct val="0"/>
            </a:spcBef>
            <a:spcAft>
              <a:spcPct val="15000"/>
            </a:spcAft>
            <a:buChar char="••"/>
          </a:pPr>
          <a:r>
            <a:rPr lang="fr-FR" sz="1800" kern="1200" dirty="0" smtClean="0"/>
            <a:t>Définition des besoins des parties prenantes</a:t>
          </a:r>
          <a:endParaRPr lang="fr-FR" sz="1800" kern="1200" dirty="0"/>
        </a:p>
      </dsp:txBody>
      <dsp:txXfrm rot="5400000">
        <a:off x="3571764" y="-2772556"/>
        <a:ext cx="740089" cy="6289580"/>
      </dsp:txXfrm>
    </dsp:sp>
    <dsp:sp modelId="{76766697-4E4B-4960-A736-4BDA8DF4C821}">
      <dsp:nvSpPr>
        <dsp:cNvPr id="0" name=""/>
        <dsp:cNvSpPr/>
      </dsp:nvSpPr>
      <dsp:spPr>
        <a:xfrm rot="5400000">
          <a:off x="-170789" y="1109326"/>
          <a:ext cx="1138599" cy="797019"/>
        </a:xfrm>
        <a:prstGeom prst="chevron">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fr-FR" sz="2400" kern="1200"/>
        </a:p>
      </dsp:txBody>
      <dsp:txXfrm rot="5400000">
        <a:off x="-170789" y="1109326"/>
        <a:ext cx="1138599" cy="797019"/>
      </dsp:txXfrm>
    </dsp:sp>
    <dsp:sp modelId="{B5E29B27-F7BB-44EC-B223-B3DC75A419E0}">
      <dsp:nvSpPr>
        <dsp:cNvPr id="0" name=""/>
        <dsp:cNvSpPr/>
      </dsp:nvSpPr>
      <dsp:spPr>
        <a:xfrm rot="5400000">
          <a:off x="3571764" y="-1836208"/>
          <a:ext cx="740089" cy="6289580"/>
        </a:xfrm>
        <a:prstGeom prst="round2Same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kern="1200" dirty="0" smtClean="0"/>
            <a:t>Processus Technique 2</a:t>
          </a:r>
          <a:endParaRPr lang="fr-FR" sz="1800" kern="1200" dirty="0"/>
        </a:p>
        <a:p>
          <a:pPr marL="342900" lvl="2" indent="-171450" algn="l" defTabSz="800100">
            <a:lnSpc>
              <a:spcPct val="90000"/>
            </a:lnSpc>
            <a:spcBef>
              <a:spcPct val="0"/>
            </a:spcBef>
            <a:spcAft>
              <a:spcPct val="15000"/>
            </a:spcAft>
            <a:buChar char="••"/>
          </a:pPr>
          <a:r>
            <a:rPr lang="fr-FR" sz="1800" kern="1200" dirty="0" smtClean="0"/>
            <a:t>Analyse des exigences</a:t>
          </a:r>
          <a:endParaRPr lang="fr-FR" sz="1800" kern="1200" dirty="0"/>
        </a:p>
      </dsp:txBody>
      <dsp:txXfrm rot="5400000">
        <a:off x="3571764" y="-1836208"/>
        <a:ext cx="740089" cy="6289580"/>
      </dsp:txXfrm>
    </dsp:sp>
    <dsp:sp modelId="{4B0B2CF5-7F81-4AA8-B242-69F447FAD354}">
      <dsp:nvSpPr>
        <dsp:cNvPr id="0" name=""/>
        <dsp:cNvSpPr/>
      </dsp:nvSpPr>
      <dsp:spPr>
        <a:xfrm rot="5400000">
          <a:off x="-170789" y="2045674"/>
          <a:ext cx="1138599" cy="797019"/>
        </a:xfrm>
        <a:prstGeom prst="chevron">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fr-FR" sz="2400" kern="1200" dirty="0"/>
        </a:p>
      </dsp:txBody>
      <dsp:txXfrm rot="5400000">
        <a:off x="-170789" y="2045674"/>
        <a:ext cx="1138599" cy="797019"/>
      </dsp:txXfrm>
    </dsp:sp>
    <dsp:sp modelId="{14C29D0A-6B7B-4834-98F5-44C6CB803A03}">
      <dsp:nvSpPr>
        <dsp:cNvPr id="0" name=""/>
        <dsp:cNvSpPr/>
      </dsp:nvSpPr>
      <dsp:spPr>
        <a:xfrm rot="5400000">
          <a:off x="3571764" y="-899860"/>
          <a:ext cx="740089" cy="6289580"/>
        </a:xfrm>
        <a:prstGeom prst="round2Same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kern="1200" dirty="0" smtClean="0"/>
            <a:t>Processus Technique 3</a:t>
          </a:r>
          <a:endParaRPr lang="fr-FR" sz="1800" kern="1200" dirty="0"/>
        </a:p>
        <a:p>
          <a:pPr marL="342900" lvl="2" indent="-171450" algn="l" defTabSz="800100">
            <a:lnSpc>
              <a:spcPct val="90000"/>
            </a:lnSpc>
            <a:spcBef>
              <a:spcPct val="0"/>
            </a:spcBef>
            <a:spcAft>
              <a:spcPct val="15000"/>
            </a:spcAft>
            <a:buChar char="••"/>
          </a:pPr>
          <a:r>
            <a:rPr lang="fr-FR" sz="1800" kern="1200" dirty="0" smtClean="0"/>
            <a:t>Conception de l’architecture</a:t>
          </a:r>
          <a:endParaRPr lang="fr-FR" sz="1800" kern="1200" dirty="0"/>
        </a:p>
      </dsp:txBody>
      <dsp:txXfrm rot="5400000">
        <a:off x="3571764" y="-899860"/>
        <a:ext cx="740089" cy="62895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604479-CBC5-3546-8A0D-DC7D3BA30544}" type="datetimeFigureOut">
              <a:rPr lang="fr-FR" smtClean="0"/>
              <a:pPr/>
              <a:t>06/12/2014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4030A3-A5D3-C641-8CA3-9440A0A1CBC5}" type="slidenum">
              <a:rPr lang="fr-FR" smtClean="0"/>
              <a:pPr/>
              <a:t>‹N°›</a:t>
            </a:fld>
            <a:endParaRPr lang="fr-FR"/>
          </a:p>
        </p:txBody>
      </p:sp>
    </p:spTree>
    <p:extLst>
      <p:ext uri="{BB962C8B-B14F-4D97-AF65-F5344CB8AC3E}">
        <p14:creationId xmlns:p14="http://schemas.microsoft.com/office/powerpoint/2010/main" xmlns="" val="3414476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FFA02-BD9A-5445-8E51-E6D5A4E1DD4B}" type="datetimeFigureOut">
              <a:rPr lang="fr-FR" smtClean="0"/>
              <a:pPr/>
              <a:t>06/12/2014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9D4C5C-07DB-4146-8BDE-61540ADB1C9B}" type="slidenum">
              <a:rPr lang="fr-FR" smtClean="0"/>
              <a:pPr/>
              <a:t>‹N°›</a:t>
            </a:fld>
            <a:endParaRPr lang="fr-FR"/>
          </a:p>
        </p:txBody>
      </p:sp>
    </p:spTree>
    <p:extLst>
      <p:ext uri="{BB962C8B-B14F-4D97-AF65-F5344CB8AC3E}">
        <p14:creationId xmlns:p14="http://schemas.microsoft.com/office/powerpoint/2010/main" xmlns="" val="401334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formation d’une journée propose d’acquérir des connaissances complémentaires sur l’Ingénierie Systèmes en général et sur le langage SysML en Particulier. Des exemples seront présentés (et </a:t>
            </a:r>
            <a:r>
              <a:rPr lang="fr-FR" baseline="0" dirty="0" err="1" smtClean="0"/>
              <a:t>constuits</a:t>
            </a:r>
            <a:r>
              <a:rPr lang="fr-FR" baseline="0" dirty="0" smtClean="0"/>
              <a:t>) en utilisant le logiciel MagicDraw. </a:t>
            </a:r>
          </a:p>
          <a:p>
            <a:endParaRPr lang="fr-FR" baseline="0" dirty="0" smtClean="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pPr/>
              <a:t>1</a:t>
            </a:fld>
            <a:endParaRPr lang="fr-FR"/>
          </a:p>
        </p:txBody>
      </p:sp>
    </p:spTree>
    <p:extLst>
      <p:ext uri="{BB962C8B-B14F-4D97-AF65-F5344CB8AC3E}">
        <p14:creationId xmlns:p14="http://schemas.microsoft.com/office/powerpoint/2010/main" xmlns="" val="256009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L’ingénierie Système </a:t>
            </a:r>
            <a:r>
              <a:rPr lang="fr-FR" dirty="0" smtClean="0"/>
              <a:t>est</a:t>
            </a:r>
            <a:r>
              <a:rPr lang="fr-FR" baseline="0" dirty="0" smtClean="0"/>
              <a:t> (entre autre) décrite par la norme 15288. </a:t>
            </a:r>
          </a:p>
          <a:p>
            <a:r>
              <a:rPr lang="fr-FR" baseline="0" dirty="0" smtClean="0"/>
              <a:t>Elle définit 3 processus pour concevoir un système : </a:t>
            </a:r>
          </a:p>
          <a:p>
            <a:pPr marL="228600" indent="-228600">
              <a:buAutoNum type="arabicPeriod"/>
            </a:pPr>
            <a:r>
              <a:rPr lang="fr-FR" baseline="0" dirty="0" smtClean="0"/>
              <a:t>Au cours du premier processus, sont définis les besoins des parties prenantes. </a:t>
            </a:r>
          </a:p>
          <a:p>
            <a:pPr marL="228600" indent="-228600">
              <a:buAutoNum type="arabicPeriod"/>
            </a:pPr>
            <a:r>
              <a:rPr lang="fr-FR" baseline="0" dirty="0" smtClean="0"/>
              <a:t>L’analyse des exigences permet ensuite de faire le bilan de ce qui est attendu par le produit.</a:t>
            </a:r>
          </a:p>
          <a:p>
            <a:pPr marL="228600" indent="-228600">
              <a:buAutoNum type="arabicPeriod"/>
            </a:pPr>
            <a:r>
              <a:rPr lang="fr-FR" baseline="0" dirty="0" smtClean="0"/>
              <a:t>On réfléchit ensuite à l’architecture du produit. </a:t>
            </a:r>
          </a:p>
          <a:p>
            <a:pPr marL="0" indent="0">
              <a:buNone/>
            </a:pPr>
            <a:r>
              <a:rPr lang="fr-FR" baseline="0" dirty="0" smtClean="0"/>
              <a:t>Cette norme ne précise pas de langage de communication pour réaliser un cahier des charges. Ceci-dit, il est possible de le bâtir en utilisant les diagrammes SysML. </a:t>
            </a:r>
          </a:p>
          <a:p>
            <a:pPr marL="0" indent="0">
              <a:buNone/>
            </a:pPr>
            <a:r>
              <a:rPr lang="fr-FR" baseline="0" dirty="0" smtClean="0"/>
              <a:t>Dans une logique de conception, les diagrammes ne sont pas rédigés les uns </a:t>
            </a:r>
            <a:r>
              <a:rPr lang="fr-FR" baseline="0" dirty="0" smtClean="0"/>
              <a:t>après </a:t>
            </a:r>
            <a:r>
              <a:rPr lang="fr-FR" baseline="0" dirty="0" smtClean="0"/>
              <a:t>les autres mais pas couches </a:t>
            </a:r>
            <a:r>
              <a:rPr lang="fr-FR" baseline="0" dirty="0" smtClean="0"/>
              <a:t>successives, et </a:t>
            </a:r>
            <a:r>
              <a:rPr lang="fr-FR" baseline="0" dirty="0" smtClean="0"/>
              <a:t>en les enrichissants au fur et à mesure. </a:t>
            </a:r>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pPr/>
              <a:t>2</a:t>
            </a:fld>
            <a:endParaRPr lang="fr-FR"/>
          </a:p>
        </p:txBody>
      </p:sp>
    </p:spTree>
    <p:extLst>
      <p:ext uri="{BB962C8B-B14F-4D97-AF65-F5344CB8AC3E}">
        <p14:creationId xmlns:p14="http://schemas.microsoft.com/office/powerpoint/2010/main" xmlns="" val="380452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notre</a:t>
            </a:r>
            <a:r>
              <a:rPr lang="fr-FR" baseline="0" dirty="0" smtClean="0"/>
              <a:t> utilisation pédagogique, nous avons choisi d’utiliser MagicDraw. Nous avons fait ce choix car c’est celui qui a été fait par une grande partie de nos collègues de CPGE et qu’il nous est plus facile ainsi de partager nos documents. </a:t>
            </a:r>
          </a:p>
          <a:p>
            <a:endParaRPr lang="fr-FR" baseline="0" dirty="0" smtClean="0"/>
          </a:p>
          <a:p>
            <a:r>
              <a:rPr lang="fr-FR" baseline="0" dirty="0" smtClean="0"/>
              <a:t>Même si MD ne corrige pas toujours les fautes de syntaxe que l’on peut réaliser, il permet dans un certain nombre de cas de construire des diagrammes de façon méthodique avec des liens entre les diagrammes. </a:t>
            </a:r>
          </a:p>
          <a:p>
            <a:endParaRPr lang="fr-FR" dirty="0" smtClean="0"/>
          </a:p>
          <a:p>
            <a:r>
              <a:rPr lang="fr-FR" dirty="0" smtClean="0"/>
              <a:t>Il met</a:t>
            </a:r>
            <a:r>
              <a:rPr lang="fr-FR" baseline="0" dirty="0" smtClean="0"/>
              <a:t> également à jour les diagrammes automatiquement lorsqu’une certaine rigueur est adoptée.</a:t>
            </a:r>
            <a:endParaRPr lang="fr-FR" dirty="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pPr/>
              <a:t>3</a:t>
            </a:fld>
            <a:endParaRPr lang="fr-FR"/>
          </a:p>
        </p:txBody>
      </p:sp>
    </p:spTree>
    <p:extLst>
      <p:ext uri="{BB962C8B-B14F-4D97-AF65-F5344CB8AC3E}">
        <p14:creationId xmlns:p14="http://schemas.microsoft.com/office/powerpoint/2010/main" xmlns="" val="102821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Afin</a:t>
            </a:r>
            <a:r>
              <a:rPr lang="fr-FR" baseline="0" dirty="0" smtClean="0"/>
              <a:t> d’aborder au mieux cette formation, il est nécessaire d’avoir une connaissance de base de chacun des diagrammes SysML. </a:t>
            </a:r>
          </a:p>
          <a:p>
            <a:r>
              <a:rPr lang="fr-FR" baseline="0" dirty="0" smtClean="0"/>
              <a:t>En effet, le fait de travailler par couche successive nécessite de connaître l’objectif des diagrammes utilisés ainsi que quelques connaissances sur la « syntaxe » permettant de les tracer.</a:t>
            </a:r>
          </a:p>
          <a:p>
            <a:r>
              <a:rPr lang="fr-FR" baseline="0" dirty="0" smtClean="0"/>
              <a:t>Aucune connaissance de MagicDraw n’est demandée.</a:t>
            </a:r>
          </a:p>
          <a:p>
            <a:r>
              <a:rPr lang="fr-FR" baseline="0" dirty="0" smtClean="0"/>
              <a:t>Dans le cas où vous souhaiteriez suivre la formation avec votre ordinateur personnel, il est nécessaire d’avoir installé MD ainsi que le plugin SysML. </a:t>
            </a:r>
          </a:p>
          <a:p>
            <a:endParaRPr lang="fr-FR" dirty="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pPr/>
              <a:t>4</a:t>
            </a:fld>
            <a:endParaRPr lang="fr-FR"/>
          </a:p>
        </p:txBody>
      </p:sp>
    </p:spTree>
    <p:extLst>
      <p:ext uri="{BB962C8B-B14F-4D97-AF65-F5344CB8AC3E}">
        <p14:creationId xmlns:p14="http://schemas.microsoft.com/office/powerpoint/2010/main" xmlns="" val="149580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smtClean="0"/>
              <a:t>Cliquez et modifiez le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709E43B-9441-6341-BD63-84DDA1A9C3FB}" type="datetime1">
              <a:rPr lang="fr-FR" smtClean="0"/>
              <a:pPr/>
              <a:t>06/12/2014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5FD889E0-CAB2-4699-909D-B9A88D47ACBE}" type="slidenum">
              <a:rPr lang="en-US" smtClean="0"/>
              <a:pPr/>
              <a:t>‹N°›</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268AA955-8B04-894F-8FDF-A5E12E980EDC}" type="datetime1">
              <a:rPr lang="fr-FR" smtClean="0"/>
              <a:pPr/>
              <a:t>06/12/2014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Cliquez et modifiez le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DC97532-5F56-764F-9C75-F53758D5A21E}" type="datetime1">
              <a:rPr lang="fr-FR" smtClean="0"/>
              <a:pPr/>
              <a:t>06/12/2014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C050341-9FD1-4D41-897E-C16A13D412D6}" type="datetime1">
              <a:rPr lang="fr-FR" smtClean="0"/>
              <a:pPr/>
              <a:t>06/12/2014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Cliquez et modifiez le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267F1CD6-E1AD-4847-B8D2-9BC7541D26A9}" type="datetime1">
              <a:rPr lang="fr-FR" smtClean="0"/>
              <a:pPr/>
              <a:t>06/12/2014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4A822907-8A9D-4F6B-98F6-913902AD56B5}" type="slidenum">
              <a:rPr lang="en-US" smtClean="0"/>
              <a:pPr/>
              <a:t>‹N°›</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77C4889-60B5-CD4F-97E2-5B317AA429BB}" type="datetime1">
              <a:rPr lang="fr-FR" smtClean="0"/>
              <a:pPr/>
              <a:t>06/12/2014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9B8334CA-52B9-8B4B-AA0F-E9B48CBEA1E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et modifiez le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FA1CA9B-4F70-864C-920B-92AD8DFE7583}" type="datetime1">
              <a:rPr lang="fr-FR" smtClean="0"/>
              <a:pPr/>
              <a:t>06/12/2014</a:t>
            </a:fld>
            <a:endParaRPr lang="fr-FR"/>
          </a:p>
        </p:txBody>
      </p:sp>
      <p:sp>
        <p:nvSpPr>
          <p:cNvPr id="8" name="Footer Placeholder 7"/>
          <p:cNvSpPr>
            <a:spLocks noGrp="1"/>
          </p:cNvSpPr>
          <p:nvPr>
            <p:ph type="ftr" sz="quarter" idx="11"/>
          </p:nvPr>
        </p:nvSpPr>
        <p:spPr/>
        <p:txBody>
          <a:bodyPr/>
          <a:lstStyle/>
          <a:p>
            <a:r>
              <a:rPr lang="fr-FR" smtClean="0"/>
              <a:t>Académie de Nice - PAF 2015</a:t>
            </a:r>
            <a:endParaRPr lang="fr-FR"/>
          </a:p>
        </p:txBody>
      </p:sp>
      <p:sp>
        <p:nvSpPr>
          <p:cNvPr id="9" name="Slide Number Placeholder 8"/>
          <p:cNvSpPr>
            <a:spLocks noGrp="1"/>
          </p:cNvSpPr>
          <p:nvPr>
            <p:ph type="sldNum" sz="quarter" idx="12"/>
          </p:nvPr>
        </p:nvSpPr>
        <p:spPr/>
        <p:txBody>
          <a:bodyPr/>
          <a:lstStyle/>
          <a:p>
            <a:fld id="{9B8334CA-52B9-8B4B-AA0F-E9B48CBEA1E4}" type="slidenum">
              <a:rPr lang="fr-FR" smtClean="0"/>
              <a:pPr/>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Date Placeholder 2"/>
          <p:cNvSpPr>
            <a:spLocks noGrp="1"/>
          </p:cNvSpPr>
          <p:nvPr>
            <p:ph type="dt" sz="half" idx="10"/>
          </p:nvPr>
        </p:nvSpPr>
        <p:spPr/>
        <p:txBody>
          <a:bodyPr/>
          <a:lstStyle/>
          <a:p>
            <a:fld id="{4F2CC383-4EE0-2241-AEE6-2AAA6580B403}" type="datetime1">
              <a:rPr lang="fr-FR" smtClean="0"/>
              <a:pPr/>
              <a:t>06/12/2014</a:t>
            </a:fld>
            <a:endParaRPr lang="fr-FR"/>
          </a:p>
        </p:txBody>
      </p:sp>
      <p:sp>
        <p:nvSpPr>
          <p:cNvPr id="4" name="Footer Placeholder 3"/>
          <p:cNvSpPr>
            <a:spLocks noGrp="1"/>
          </p:cNvSpPr>
          <p:nvPr>
            <p:ph type="ftr" sz="quarter" idx="11"/>
          </p:nvPr>
        </p:nvSpPr>
        <p:spPr/>
        <p:txBody>
          <a:bodyPr/>
          <a:lstStyle/>
          <a:p>
            <a:r>
              <a:rPr lang="fr-FR" smtClean="0"/>
              <a:t>Académie de Nice - PAF 2015</a:t>
            </a:r>
            <a:endParaRPr lang="fr-FR"/>
          </a:p>
        </p:txBody>
      </p:sp>
      <p:sp>
        <p:nvSpPr>
          <p:cNvPr id="5" name="Slide Number Placeholder 4"/>
          <p:cNvSpPr>
            <a:spLocks noGrp="1"/>
          </p:cNvSpPr>
          <p:nvPr>
            <p:ph type="sldNum" sz="quarter" idx="12"/>
          </p:nvPr>
        </p:nvSpPr>
        <p:spPr/>
        <p:txBody>
          <a:bodyPr/>
          <a:lstStyle/>
          <a:p>
            <a:fld id="{9B8334CA-52B9-8B4B-AA0F-E9B48CBEA1E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9AFFA-2E38-E240-9E76-4B3B98489A6D}" type="datetime1">
              <a:rPr lang="fr-FR" smtClean="0"/>
              <a:pPr/>
              <a:t>06/12/2014</a:t>
            </a:fld>
            <a:endParaRPr lang="fr-FR"/>
          </a:p>
        </p:txBody>
      </p:sp>
      <p:sp>
        <p:nvSpPr>
          <p:cNvPr id="3" name="Footer Placeholder 2"/>
          <p:cNvSpPr>
            <a:spLocks noGrp="1"/>
          </p:cNvSpPr>
          <p:nvPr>
            <p:ph type="ftr" sz="quarter" idx="11"/>
          </p:nvPr>
        </p:nvSpPr>
        <p:spPr/>
        <p:txBody>
          <a:bodyPr/>
          <a:lstStyle/>
          <a:p>
            <a:r>
              <a:rPr lang="fr-FR" smtClean="0"/>
              <a:t>Académie de Nice - PAF 2015</a:t>
            </a:r>
            <a:endParaRPr lang="fr-FR"/>
          </a:p>
        </p:txBody>
      </p:sp>
      <p:sp>
        <p:nvSpPr>
          <p:cNvPr id="4" name="Slide Number Placeholder 3"/>
          <p:cNvSpPr>
            <a:spLocks noGrp="1"/>
          </p:cNvSpPr>
          <p:nvPr>
            <p:ph type="sldNum" sz="quarter" idx="12"/>
          </p:nvPr>
        </p:nvSpPr>
        <p:spPr/>
        <p:txBody>
          <a:bodyPr/>
          <a:lstStyle/>
          <a:p>
            <a:fld id="{9B8334CA-52B9-8B4B-AA0F-E9B48CBEA1E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Cliquez et modifiez le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C66C2F2-1133-B742-8E81-ACE648734598}" type="datetime1">
              <a:rPr lang="fr-FR" smtClean="0"/>
              <a:pPr/>
              <a:t>06/12/2014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7F5CE407-6216-4202-80E4-A30DC2F709B2}" type="slidenum">
              <a:rPr lang="en-US" smtClean="0"/>
              <a:pPr/>
              <a:t>‹N°›</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Cliquez et modifiez le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7312FBEE-7E81-E746-8617-1B9234528FDD}" type="datetime1">
              <a:rPr lang="fr-FR" smtClean="0"/>
              <a:pPr/>
              <a:t>06/12/2014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9B8334CA-52B9-8B4B-AA0F-E9B48CBEA1E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658062"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90A4B7D-106F-C147-BCBF-57A394B22041}" type="datetime1">
              <a:rPr lang="fr-FR" smtClean="0"/>
              <a:pPr/>
              <a:t>06/12/2014</a:t>
            </a:fld>
            <a:endParaRPr lang="fr-FR"/>
          </a:p>
        </p:txBody>
      </p:sp>
      <p:sp>
        <p:nvSpPr>
          <p:cNvPr id="5" name="Footer Placeholder 4"/>
          <p:cNvSpPr>
            <a:spLocks noGrp="1"/>
          </p:cNvSpPr>
          <p:nvPr>
            <p:ph type="ftr" sz="quarter" idx="3"/>
          </p:nvPr>
        </p:nvSpPr>
        <p:spPr>
          <a:xfrm>
            <a:off x="0" y="18288"/>
            <a:ext cx="7543800" cy="329184"/>
          </a:xfrm>
          <a:prstGeom prst="rect">
            <a:avLst/>
          </a:prstGeom>
        </p:spPr>
        <p:txBody>
          <a:bodyPr vert="horz" lIns="91440" tIns="45720" rIns="91440" bIns="45720" rtlCol="0" anchor="ctr"/>
          <a:lstStyle>
            <a:lvl1pPr algn="l">
              <a:defRPr sz="1200">
                <a:solidFill>
                  <a:srgbClr val="FFFFFF"/>
                </a:solidFill>
              </a:defRPr>
            </a:lvl1pPr>
          </a:lstStyle>
          <a:p>
            <a:r>
              <a:rPr lang="fr-FR" smtClean="0"/>
              <a:t>Académie de Nice - PAF 2015</a:t>
            </a:r>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B8334CA-52B9-8B4B-AA0F-E9B48CBEA1E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mailto:xavier.pessoles@free.fr" TargetMode="External"/><Relationship Id="rId4" Type="http://schemas.openxmlformats.org/officeDocument/2006/relationships/hyperlink" Target="mailto:patrick.beynet@libertysurf.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Autofit/>
          </a:bodyPr>
          <a:lstStyle/>
          <a:p>
            <a:r>
              <a:rPr lang="fr-FR" sz="4000" dirty="0" err="1" smtClean="0"/>
              <a:t>S</a:t>
            </a:r>
            <a:r>
              <a:rPr lang="fr-FR" sz="2800" dirty="0" err="1" smtClean="0"/>
              <a:t>ys</a:t>
            </a:r>
            <a:r>
              <a:rPr lang="fr-FR" sz="4000" dirty="0" err="1" smtClean="0"/>
              <a:t>ML</a:t>
            </a:r>
            <a:r>
              <a:rPr lang="fr-FR" sz="4000" dirty="0" smtClean="0"/>
              <a:t> </a:t>
            </a:r>
            <a:r>
              <a:rPr lang="fr-FR" sz="4000" dirty="0" smtClean="0"/>
              <a:t>Niveau 3</a:t>
            </a:r>
            <a:br>
              <a:rPr lang="fr-FR" sz="4000" dirty="0" smtClean="0"/>
            </a:br>
            <a:r>
              <a:rPr lang="fr-FR" sz="4000" dirty="0" smtClean="0"/>
              <a:t>Ingénierie Systèmes</a:t>
            </a:r>
            <a:br>
              <a:rPr lang="fr-FR" sz="4000" dirty="0" smtClean="0"/>
            </a:br>
            <a:r>
              <a:rPr lang="fr-FR" sz="4000" dirty="0" smtClean="0"/>
              <a:t>Utilisation de </a:t>
            </a:r>
            <a:r>
              <a:rPr lang="fr-FR" sz="4000" dirty="0" err="1" smtClean="0"/>
              <a:t>magicdraw</a:t>
            </a:r>
            <a:endParaRPr lang="fr-FR" sz="4000" dirty="0"/>
          </a:p>
        </p:txBody>
      </p:sp>
      <p:sp>
        <p:nvSpPr>
          <p:cNvPr id="5" name="Sous-titre 4"/>
          <p:cNvSpPr>
            <a:spLocks noGrp="1"/>
          </p:cNvSpPr>
          <p:nvPr>
            <p:ph type="subTitle" idx="1"/>
          </p:nvPr>
        </p:nvSpPr>
        <p:spPr>
          <a:xfrm>
            <a:off x="685800" y="3505200"/>
            <a:ext cx="6858000" cy="2667000"/>
          </a:xfrm>
        </p:spPr>
        <p:txBody>
          <a:bodyPr/>
          <a:lstStyle/>
          <a:p>
            <a:r>
              <a:rPr lang="fr-FR" dirty="0" smtClean="0"/>
              <a:t>SYSM3</a:t>
            </a:r>
          </a:p>
          <a:p>
            <a:endParaRPr lang="fr-FR" dirty="0"/>
          </a:p>
          <a:p>
            <a:r>
              <a:rPr lang="fr-FR" dirty="0" smtClean="0"/>
              <a:t>Ingénierie Systèmes</a:t>
            </a:r>
          </a:p>
          <a:p>
            <a:r>
              <a:rPr lang="fr-FR" dirty="0" smtClean="0"/>
              <a:t>Construction de diagrammes SysML avec MagicDraw</a:t>
            </a:r>
          </a:p>
          <a:p>
            <a:r>
              <a:rPr lang="fr-FR" dirty="0" smtClean="0"/>
              <a:t>Exemples</a:t>
            </a:r>
            <a:endParaRPr lang="fr-FR" dirty="0" smtClean="0"/>
          </a:p>
          <a:p>
            <a:endParaRPr lang="fr-FR" dirty="0" smtClean="0"/>
          </a:p>
          <a:p>
            <a:endParaRPr lang="fr-FR" dirty="0"/>
          </a:p>
        </p:txBody>
      </p:sp>
      <p:sp>
        <p:nvSpPr>
          <p:cNvPr id="6" name="Espace réservé du pied de page 5"/>
          <p:cNvSpPr>
            <a:spLocks noGrp="1"/>
          </p:cNvSpPr>
          <p:nvPr>
            <p:ph type="ftr" sz="quarter" idx="11"/>
          </p:nvPr>
        </p:nvSpPr>
        <p:spPr/>
        <p:txBody>
          <a:bodyPr/>
          <a:lstStyle/>
          <a:p>
            <a:r>
              <a:rPr lang="fr-FR" smtClean="0"/>
              <a:t>Académie de Nice - PAF 2015</a:t>
            </a:r>
            <a:endParaRPr lang="fr-FR"/>
          </a:p>
        </p:txBody>
      </p:sp>
    </p:spTree>
    <p:extLst>
      <p:ext uri="{BB962C8B-B14F-4D97-AF65-F5344CB8AC3E}">
        <p14:creationId xmlns:p14="http://schemas.microsoft.com/office/powerpoint/2010/main" xmlns="" val="3037635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fontScale="90000"/>
          </a:bodyPr>
          <a:lstStyle/>
          <a:p>
            <a:r>
              <a:rPr lang="fr-FR" dirty="0" smtClean="0"/>
              <a:t>Ingénierie Systèmes – Processus de cycle de vie des systèmes</a:t>
            </a:r>
            <a:endParaRPr lang="fr-FR" dirty="0"/>
          </a:p>
        </p:txBody>
      </p:sp>
      <p:sp>
        <p:nvSpPr>
          <p:cNvPr id="5" name="Espace réservé du contenu 4"/>
          <p:cNvSpPr>
            <a:spLocks noGrp="1"/>
          </p:cNvSpPr>
          <p:nvPr>
            <p:ph idx="1"/>
          </p:nvPr>
        </p:nvSpPr>
        <p:spPr>
          <a:xfrm>
            <a:off x="457200" y="1600200"/>
            <a:ext cx="8229600" cy="5257800"/>
          </a:xfrm>
        </p:spPr>
        <p:txBody>
          <a:bodyPr>
            <a:normAutofit/>
          </a:bodyPr>
          <a:lstStyle/>
          <a:p>
            <a:r>
              <a:rPr lang="fr-FR" dirty="0" smtClean="0">
                <a:latin typeface="Calibri" panose="020F0502020204030204" pitchFamily="34" charset="0"/>
              </a:rPr>
              <a:t>Norme ISO 15288 – AFNOR Z 67-288 :</a:t>
            </a:r>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marL="274320" lvl="1" indent="0">
              <a:buNone/>
            </a:pPr>
            <a:endParaRPr lang="fr-FR" dirty="0">
              <a:latin typeface="Calibri" panose="020F0502020204030204" pitchFamily="34" charset="0"/>
            </a:endParaRPr>
          </a:p>
          <a:p>
            <a:pPr lvl="2">
              <a:buClr>
                <a:schemeClr val="tx2"/>
              </a:buClr>
              <a:buFont typeface="Symbol" panose="05050102010706020507" pitchFamily="18" charset="2"/>
              <a:buChar char="Þ"/>
            </a:pPr>
            <a:r>
              <a:rPr lang="fr-FR" b="1" dirty="0" smtClean="0">
                <a:solidFill>
                  <a:schemeClr val="tx2"/>
                </a:solidFill>
                <a:latin typeface="Calibri" panose="020F0502020204030204" pitchFamily="34" charset="0"/>
              </a:rPr>
              <a:t> Les diagrammes SysML ne sont pas construits les uns après les autres, mais par couches successives.</a:t>
            </a:r>
          </a:p>
          <a:p>
            <a:pPr lvl="2">
              <a:buClr>
                <a:schemeClr val="tx2"/>
              </a:buClr>
              <a:buFont typeface="Symbol" panose="05050102010706020507" pitchFamily="18" charset="2"/>
              <a:buChar char="Þ"/>
            </a:pPr>
            <a:r>
              <a:rPr lang="fr-FR" b="1" dirty="0" smtClean="0">
                <a:solidFill>
                  <a:schemeClr val="tx2"/>
                </a:solidFill>
                <a:latin typeface="Calibri" panose="020F0502020204030204" pitchFamily="34" charset="0"/>
              </a:rPr>
              <a:t> Les diagrammes sont construits en tenant compte des interconnections.</a:t>
            </a:r>
          </a:p>
        </p:txBody>
      </p:sp>
      <p:sp>
        <p:nvSpPr>
          <p:cNvPr id="12" name="Espace réservé du pied de page 11"/>
          <p:cNvSpPr>
            <a:spLocks noGrp="1"/>
          </p:cNvSpPr>
          <p:nvPr>
            <p:ph type="ftr" sz="quarter" idx="11"/>
          </p:nvPr>
        </p:nvSpPr>
        <p:spPr/>
        <p:txBody>
          <a:bodyPr/>
          <a:lstStyle/>
          <a:p>
            <a:r>
              <a:rPr lang="fr-FR" smtClean="0"/>
              <a:t>Académie de Nice - PAF 2015</a:t>
            </a:r>
            <a:endParaRPr lang="fr-FR"/>
          </a:p>
        </p:txBody>
      </p:sp>
      <p:graphicFrame>
        <p:nvGraphicFramePr>
          <p:cNvPr id="3" name="Diagramme 2"/>
          <p:cNvGraphicFramePr/>
          <p:nvPr>
            <p:extLst>
              <p:ext uri="{D42A27DB-BD31-4B8C-83A1-F6EECF244321}">
                <p14:modId xmlns:p14="http://schemas.microsoft.com/office/powerpoint/2010/main" xmlns="" val="1822343415"/>
              </p:ext>
            </p:extLst>
          </p:nvPr>
        </p:nvGraphicFramePr>
        <p:xfrm>
          <a:off x="457200" y="2346036"/>
          <a:ext cx="7086600" cy="3015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èche gauche 7"/>
          <p:cNvSpPr/>
          <p:nvPr/>
        </p:nvSpPr>
        <p:spPr>
          <a:xfrm rot="16200000">
            <a:off x="7012709" y="3091873"/>
            <a:ext cx="2683164" cy="1191489"/>
          </a:xfrm>
          <a:prstGeom prst="leftArrow">
            <a:avLst>
              <a:gd name="adj1" fmla="val 6162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Travail par couche successive sur chacun des diagrammes SysML</a:t>
            </a:r>
          </a:p>
        </p:txBody>
      </p:sp>
    </p:spTree>
    <p:extLst>
      <p:ext uri="{BB962C8B-B14F-4D97-AF65-F5344CB8AC3E}">
        <p14:creationId xmlns:p14="http://schemas.microsoft.com/office/powerpoint/2010/main" xmlns="" val="4792224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MagicDraw</a:t>
            </a:r>
            <a:endParaRPr lang="fr-FR" dirty="0"/>
          </a:p>
        </p:txBody>
      </p:sp>
      <p:sp>
        <p:nvSpPr>
          <p:cNvPr id="4" name="Espace réservé du pied de page 3"/>
          <p:cNvSpPr>
            <a:spLocks noGrp="1"/>
          </p:cNvSpPr>
          <p:nvPr>
            <p:ph type="ftr" sz="quarter" idx="11"/>
          </p:nvPr>
        </p:nvSpPr>
        <p:spPr/>
        <p:txBody>
          <a:bodyPr/>
          <a:lstStyle/>
          <a:p>
            <a:r>
              <a:rPr lang="fr-FR" smtClean="0"/>
              <a:t>Académie de Nice - PAF 2015</a:t>
            </a:r>
            <a:endParaRPr lang="fr-F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25641" y="4110841"/>
            <a:ext cx="5283079" cy="2089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Grp="1" noChangeAspect="1" noChangeArrowheads="1"/>
          </p:cNvPicPr>
          <p:nvPr>
            <p:ph idx="1"/>
          </p:nvPr>
        </p:nvPicPr>
        <p:blipFill>
          <a:blip r:embed="rId4">
            <a:extLst>
              <a:ext uri="{28A0092B-C50C-407E-A947-70E740481C1C}">
                <a14:useLocalDpi xmlns:a14="http://schemas.microsoft.com/office/drawing/2010/main" xmlns="" val="0"/>
              </a:ext>
            </a:extLst>
          </a:blip>
          <a:srcRect/>
          <a:stretch>
            <a:fillRect/>
          </a:stretch>
        </p:blipFill>
        <p:spPr bwMode="auto">
          <a:xfrm>
            <a:off x="4495596" y="1471069"/>
            <a:ext cx="4648404" cy="2522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45884" y="1524000"/>
            <a:ext cx="4110839" cy="24165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4" descr="http://www.sren.re/userfiles/images/TP10_20_right.jpg"/>
          <p:cNvPicPr>
            <a:picLocks noChangeAspect="1" noChangeArrowheads="1"/>
          </p:cNvPicPr>
          <p:nvPr/>
        </p:nvPicPr>
        <p:blipFill>
          <a:blip r:embed="rId6" cstate="print"/>
          <a:srcRect/>
          <a:stretch>
            <a:fillRect/>
          </a:stretch>
        </p:blipFill>
        <p:spPr bwMode="auto">
          <a:xfrm>
            <a:off x="911431" y="4584834"/>
            <a:ext cx="2304256" cy="570827"/>
          </a:xfrm>
          <a:prstGeom prst="rect">
            <a:avLst/>
          </a:prstGeom>
          <a:noFill/>
        </p:spPr>
      </p:pic>
      <p:sp>
        <p:nvSpPr>
          <p:cNvPr id="8" name="Rectangle 7"/>
          <p:cNvSpPr/>
          <p:nvPr/>
        </p:nvSpPr>
        <p:spPr>
          <a:xfrm>
            <a:off x="-76404" y="6114986"/>
            <a:ext cx="9220404" cy="646331"/>
          </a:xfrm>
          <a:prstGeom prst="rect">
            <a:avLst/>
          </a:prstGeom>
        </p:spPr>
        <p:txBody>
          <a:bodyPr wrap="square">
            <a:spAutoFit/>
          </a:bodyPr>
          <a:lstStyle/>
          <a:p>
            <a:pPr lvl="2">
              <a:buClr>
                <a:schemeClr val="tx2"/>
              </a:buClr>
              <a:buFont typeface="Symbol" panose="05050102010706020507" pitchFamily="18" charset="2"/>
              <a:buChar char="Þ"/>
            </a:pPr>
            <a:r>
              <a:rPr lang="fr-FR" b="1" dirty="0">
                <a:solidFill>
                  <a:schemeClr val="tx2"/>
                </a:solidFill>
                <a:latin typeface="Calibri" panose="020F0502020204030204" pitchFamily="34" charset="0"/>
              </a:rPr>
              <a:t> </a:t>
            </a:r>
            <a:r>
              <a:rPr lang="fr-FR" b="1" dirty="0" smtClean="0">
                <a:solidFill>
                  <a:schemeClr val="tx2"/>
                </a:solidFill>
                <a:latin typeface="Calibri" panose="020F0502020204030204" pitchFamily="34" charset="0"/>
              </a:rPr>
              <a:t>Des exemples correspondant au public de la formation pourront être proposés ou construits.</a:t>
            </a:r>
            <a:endParaRPr lang="fr-FR" b="1" dirty="0">
              <a:solidFill>
                <a:schemeClr val="tx2"/>
              </a:solidFill>
              <a:latin typeface="Calibri" panose="020F0502020204030204" pitchFamily="34" charset="0"/>
            </a:endParaRPr>
          </a:p>
        </p:txBody>
      </p:sp>
    </p:spTree>
    <p:extLst>
      <p:ext uri="{BB962C8B-B14F-4D97-AF65-F5344CB8AC3E}">
        <p14:creationId xmlns:p14="http://schemas.microsoft.com/office/powerpoint/2010/main" xmlns="" val="2718835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Prérequis et contact</a:t>
            </a:r>
            <a:endParaRPr lang="fr-FR" dirty="0"/>
          </a:p>
        </p:txBody>
      </p:sp>
      <p:sp>
        <p:nvSpPr>
          <p:cNvPr id="3" name="Espace réservé du contenu 2"/>
          <p:cNvSpPr>
            <a:spLocks noGrp="1"/>
          </p:cNvSpPr>
          <p:nvPr>
            <p:ph idx="1"/>
          </p:nvPr>
        </p:nvSpPr>
        <p:spPr>
          <a:xfrm>
            <a:off x="0" y="1600200"/>
            <a:ext cx="5126664" cy="4876800"/>
          </a:xfrm>
        </p:spPr>
        <p:txBody>
          <a:bodyPr/>
          <a:lstStyle/>
          <a:p>
            <a:r>
              <a:rPr lang="fr-FR" dirty="0" smtClean="0"/>
              <a:t>Prérequis : </a:t>
            </a:r>
          </a:p>
          <a:p>
            <a:pPr lvl="1"/>
            <a:r>
              <a:rPr lang="fr-FR" dirty="0" smtClean="0"/>
              <a:t>Connaissance des diagrammes SysML</a:t>
            </a:r>
          </a:p>
          <a:p>
            <a:pPr lvl="1"/>
            <a:r>
              <a:rPr lang="fr-FR" dirty="0" smtClean="0"/>
              <a:t>Aucune connaissance de MagicDraw n’est demandée</a:t>
            </a:r>
          </a:p>
          <a:p>
            <a:r>
              <a:rPr lang="fr-FR" dirty="0" smtClean="0"/>
              <a:t>Besoins logiciels</a:t>
            </a:r>
          </a:p>
          <a:p>
            <a:pPr lvl="1"/>
            <a:r>
              <a:rPr lang="fr-FR" dirty="0" smtClean="0"/>
              <a:t>MagicDraw avec le plugin SysML</a:t>
            </a:r>
          </a:p>
          <a:p>
            <a:pPr lvl="1"/>
            <a:endParaRPr lang="fr-FR" dirty="0"/>
          </a:p>
          <a:p>
            <a:pPr lvl="1"/>
            <a:endParaRPr lang="fr-FR" dirty="0" smtClean="0"/>
          </a:p>
          <a:p>
            <a:r>
              <a:rPr lang="fr-FR" dirty="0" smtClean="0"/>
              <a:t>Contacts .</a:t>
            </a:r>
          </a:p>
        </p:txBody>
      </p:sp>
      <p:sp>
        <p:nvSpPr>
          <p:cNvPr id="4" name="Espace réservé du pied de page 3"/>
          <p:cNvSpPr>
            <a:spLocks noGrp="1"/>
          </p:cNvSpPr>
          <p:nvPr>
            <p:ph type="ftr" sz="quarter" idx="11"/>
          </p:nvPr>
        </p:nvSpPr>
        <p:spPr/>
        <p:txBody>
          <a:bodyPr/>
          <a:lstStyle/>
          <a:p>
            <a:r>
              <a:rPr lang="fr-FR" smtClean="0"/>
              <a:t>Académie de Nice - PAF 2015</a:t>
            </a:r>
            <a:endParaRPr lang="fr-F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26664" y="1948108"/>
            <a:ext cx="4017336" cy="1938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 name="Espace réservé du contenu 2"/>
          <p:cNvSpPr txBox="1">
            <a:spLocks/>
          </p:cNvSpPr>
          <p:nvPr/>
        </p:nvSpPr>
        <p:spPr>
          <a:xfrm>
            <a:off x="152400" y="5380892"/>
            <a:ext cx="8534400" cy="124850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fr-FR" sz="2000" dirty="0" smtClean="0"/>
              <a:t>Patrick Beynet – Lycée Rouvière Toulon – </a:t>
            </a:r>
            <a:r>
              <a:rPr lang="fr-FR" sz="2000" dirty="0" smtClean="0">
                <a:hlinkClick r:id="rId4"/>
              </a:rPr>
              <a:t>patrick.beynet@libertysurf.fr</a:t>
            </a:r>
            <a:endParaRPr lang="fr-FR" sz="2000" dirty="0" smtClean="0"/>
          </a:p>
          <a:p>
            <a:r>
              <a:rPr lang="fr-FR" sz="2000" dirty="0" smtClean="0"/>
              <a:t>Xavier Pessoles – Lycée Rouvière Toulon – </a:t>
            </a:r>
            <a:r>
              <a:rPr lang="fr-FR" sz="2000" dirty="0" smtClean="0">
                <a:hlinkClick r:id="rId5"/>
              </a:rPr>
              <a:t>xavier.pessoles@free.fr</a:t>
            </a:r>
            <a:endParaRPr lang="fr-FR" sz="2000" dirty="0" smtClean="0"/>
          </a:p>
          <a:p>
            <a:endParaRPr lang="fr-FR" sz="2000" dirty="0" smtClean="0"/>
          </a:p>
        </p:txBody>
      </p:sp>
    </p:spTree>
    <p:extLst>
      <p:ext uri="{BB962C8B-B14F-4D97-AF65-F5344CB8AC3E}">
        <p14:creationId xmlns:p14="http://schemas.microsoft.com/office/powerpoint/2010/main" xmlns="" val="2248875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Clarté.thmx</Template>
  <TotalTime>143</TotalTime>
  <Words>476</Words>
  <Application>Microsoft Office PowerPoint</Application>
  <PresentationFormat>Affichage à l'écran (4:3)</PresentationFormat>
  <Paragraphs>64</Paragraphs>
  <Slides>4</Slides>
  <Notes>4</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Clarté</vt:lpstr>
      <vt:lpstr>SysML Niveau 3 Ingénierie Systèmes Utilisation de magicdraw</vt:lpstr>
      <vt:lpstr>Ingénierie Systèmes – Processus de cycle de vie des systèmes</vt:lpstr>
      <vt:lpstr>MagicDraw</vt:lpstr>
      <vt:lpstr>Prérequis et contact</vt:lpstr>
    </vt:vector>
  </TitlesOfParts>
  <Company>Acad 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Louis GIRAUD</dc:creator>
  <cp:lastModifiedBy>Pat</cp:lastModifiedBy>
  <cp:revision>20</cp:revision>
  <dcterms:created xsi:type="dcterms:W3CDTF">2014-11-19T11:25:07Z</dcterms:created>
  <dcterms:modified xsi:type="dcterms:W3CDTF">2014-12-06T07:40:46Z</dcterms:modified>
</cp:coreProperties>
</file>