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66</Words>
  <Application>Microsoft Office PowerPoint</Application>
  <PresentationFormat>Affichage à l'écran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Plaquette commerciale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2013-09-21T22:02:26Z</dcterms:created>
  <dcterms:modified xsi:type="dcterms:W3CDTF">2014-02-03T22:09:27Z</dcterms:modified>
</cp:coreProperties>
</file>