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82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620" autoAdjust="0"/>
  </p:normalViewPr>
  <p:slideViewPr>
    <p:cSldViewPr snapToGrid="0" snapToObjects="1">
      <p:cViewPr>
        <p:scale>
          <a:sx n="80" d="100"/>
          <a:sy n="80" d="100"/>
        </p:scale>
        <p:origin x="-10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04479-CBC5-3546-8A0D-DC7D3BA30544}" type="datetimeFigureOut">
              <a:rPr lang="fr-FR" smtClean="0"/>
              <a:t>01/12/2014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030A3-A5D3-C641-8CA3-9440A0A1CB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4763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FFA02-BD9A-5445-8E51-E6D5A4E1DD4B}" type="datetimeFigureOut">
              <a:rPr lang="fr-FR" smtClean="0"/>
              <a:t>01/12/2014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D4C5C-07DB-4146-8BDE-61540ADB1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340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Cette</a:t>
            </a:r>
            <a:r>
              <a:rPr lang="fr-FR" baseline="0" dirty="0" smtClean="0"/>
              <a:t> formation d’une journée propose </a:t>
            </a:r>
            <a:r>
              <a:rPr lang="fr-FR" baseline="0" dirty="0" smtClean="0"/>
              <a:t>de découvrir la modélisation multiphysique en s’appuyant sur le logiciel Scilab ainsi que son module XCOS.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D4C5C-07DB-4146-8BDE-61540ADB1C9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094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La modélisation multiphysique permet de simuler le comportement de systèmes qui sont régis par différents champs de la physique : </a:t>
            </a:r>
          </a:p>
          <a:p>
            <a:r>
              <a:rPr lang="fr-FR" baseline="0" dirty="0" smtClean="0"/>
              <a:t> - électronique et électrotechnique, mécanique, hydraulique, thermique etc.</a:t>
            </a:r>
          </a:p>
          <a:p>
            <a:endParaRPr lang="fr-FR" baseline="0" dirty="0" smtClean="0"/>
          </a:p>
          <a:p>
            <a:r>
              <a:rPr lang="fr-FR" baseline="0" dirty="0" smtClean="0"/>
              <a:t>Ainsi dans cet exemple possible de modéliser toutes les composantes d’un moteur à courant continu à savoir les parties électriques, </a:t>
            </a:r>
            <a:r>
              <a:rPr lang="fr-FR" baseline="0" dirty="0" err="1" smtClean="0"/>
              <a:t>életrotechniques</a:t>
            </a:r>
            <a:r>
              <a:rPr lang="fr-FR" baseline="0" dirty="0" smtClean="0"/>
              <a:t> et mécaniques. </a:t>
            </a:r>
          </a:p>
          <a:p>
            <a:r>
              <a:rPr lang="fr-FR" baseline="0" dirty="0" smtClean="0"/>
              <a:t>Il est aussi possible de modéliser de façon précise la commande. 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D4C5C-07DB-4146-8BDE-61540ADB1C9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525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</a:t>
            </a:r>
            <a:r>
              <a:rPr lang="fr-FR" baseline="0" dirty="0" smtClean="0"/>
              <a:t> a choisi ici d’utiliser le logiciel </a:t>
            </a:r>
            <a:r>
              <a:rPr lang="fr-FR" baseline="0" dirty="0" err="1" smtClean="0"/>
              <a:t>Scialb</a:t>
            </a:r>
            <a:r>
              <a:rPr lang="fr-FR" baseline="0" dirty="0" smtClean="0"/>
              <a:t> – </a:t>
            </a:r>
            <a:r>
              <a:rPr lang="fr-FR" baseline="0" dirty="0" err="1" smtClean="0"/>
              <a:t>Xcos</a:t>
            </a:r>
            <a:r>
              <a:rPr lang="fr-FR" baseline="0" dirty="0" smtClean="0"/>
              <a:t> car en terme de modélisation des systèmes multiphysique, il est en adéquation avec les besoins des programmes des filières SSI et STI2D. </a:t>
            </a:r>
          </a:p>
          <a:p>
            <a:r>
              <a:rPr lang="fr-FR" baseline="0" dirty="0" smtClean="0"/>
              <a:t>Au cours de la formation, après avoir présenté une vision de la modélisation multiphysique, les participants seront initiés à l’utilisation de Scilab et de </a:t>
            </a:r>
            <a:r>
              <a:rPr lang="fr-FR" baseline="0" dirty="0" err="1" smtClean="0"/>
              <a:t>xcos</a:t>
            </a:r>
            <a:r>
              <a:rPr lang="fr-FR" baseline="0" dirty="0" smtClean="0"/>
              <a:t>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Dans un second temps, des applications pédagogiques seront proposées.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D4C5C-07DB-4146-8BDE-61540ADB1C9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214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Aucun</a:t>
            </a:r>
            <a:r>
              <a:rPr lang="fr-FR" baseline="0" dirty="0" smtClean="0"/>
              <a:t> prérequis n’est nécessaire. Des ordinateurs avec tout le matériel nécessaire seront à la disposition des participants. </a:t>
            </a:r>
          </a:p>
          <a:p>
            <a:r>
              <a:rPr lang="fr-FR" baseline="0" dirty="0" smtClean="0"/>
              <a:t>Si toutefois vous souhaitez installer les logiciels sur votre pc personnel, n’hésitez pas à nous solliciter avant </a:t>
            </a:r>
            <a:r>
              <a:rPr lang="fr-FR" baseline="0" smtClean="0"/>
              <a:t>la formation.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D4C5C-07DB-4146-8BDE-61540ADB1C9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80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E43B-9441-6341-BD63-84DDA1A9C3FB}" type="datetime1">
              <a:rPr lang="fr-FR" smtClean="0"/>
              <a:t>01/12/2014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A955-8B04-894F-8FDF-A5E12E980EDC}" type="datetime1">
              <a:rPr lang="fr-FR" smtClean="0"/>
              <a:t>01/12/2014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7532-5F56-764F-9C75-F53758D5A21E}" type="datetime1">
              <a:rPr lang="fr-FR" smtClean="0"/>
              <a:t>01/12/2014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0341-9FD1-4D41-897E-C16A13D412D6}" type="datetime1">
              <a:rPr lang="fr-FR" smtClean="0"/>
              <a:t>01/12/2014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1CD6-E1AD-4847-B8D2-9BC7541D26A9}" type="datetime1">
              <a:rPr lang="fr-FR" smtClean="0"/>
              <a:t>01/12/2014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4889-60B5-CD4F-97E2-5B317AA429BB}" type="datetime1">
              <a:rPr lang="fr-FR" smtClean="0"/>
              <a:t>01/12/2014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CA9B-4F70-864C-920B-92AD8DFE7583}" type="datetime1">
              <a:rPr lang="fr-FR" smtClean="0"/>
              <a:t>01/12/2014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C383-4EE0-2241-AEE6-2AAA6580B403}" type="datetime1">
              <a:rPr lang="fr-FR" smtClean="0"/>
              <a:t>01/12/2014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AFFA-2E38-E240-9E76-4B3B98489A6D}" type="datetime1">
              <a:rPr lang="fr-FR" smtClean="0"/>
              <a:t>01/12/2014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C2F2-1133-B742-8E81-ACE648734598}" type="datetime1">
              <a:rPr lang="fr-FR" smtClean="0"/>
              <a:t>01/12/2014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FBEE-7E81-E746-8617-1B9234528FDD}" type="datetime1">
              <a:rPr lang="fr-FR" smtClean="0"/>
              <a:t>01/12/2014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58062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90A4B7D-106F-C147-BCBF-57A394B22041}" type="datetime1">
              <a:rPr lang="fr-FR" smtClean="0"/>
              <a:t>01/12/2014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18288"/>
            <a:ext cx="7543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B8334CA-52B9-8B4B-AA0F-E9B48CBEA1E4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84" r:id="rId2"/>
    <p:sldLayoutId id="2147484585" r:id="rId3"/>
    <p:sldLayoutId id="2147484586" r:id="rId4"/>
    <p:sldLayoutId id="2147484587" r:id="rId5"/>
    <p:sldLayoutId id="2147484588" r:id="rId6"/>
    <p:sldLayoutId id="2147484589" r:id="rId7"/>
    <p:sldLayoutId id="2147484590" r:id="rId8"/>
    <p:sldLayoutId id="2147484591" r:id="rId9"/>
    <p:sldLayoutId id="2147484592" r:id="rId10"/>
    <p:sldLayoutId id="2147484593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patrick.beynet@libertysurf.f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xavier.pessoles@free.f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Scilab </a:t>
            </a:r>
            <a:r>
              <a:rPr lang="fr-FR" sz="3600" dirty="0" smtClean="0"/>
              <a:t>– XCOS </a:t>
            </a:r>
            <a:r>
              <a:rPr lang="fr-FR" sz="3600" dirty="0" smtClean="0"/>
              <a:t>– Niveau 1</a:t>
            </a:r>
            <a:br>
              <a:rPr lang="fr-FR" sz="3600" dirty="0" smtClean="0"/>
            </a:br>
            <a:r>
              <a:rPr lang="fr-FR" sz="3600" dirty="0" smtClean="0"/>
              <a:t>Découverte de la modélisation multiphysique</a:t>
            </a:r>
            <a:endParaRPr lang="fr-FR" sz="36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858000" cy="2667000"/>
          </a:xfrm>
        </p:spPr>
        <p:txBody>
          <a:bodyPr/>
          <a:lstStyle/>
          <a:p>
            <a:r>
              <a:rPr lang="fr-FR" dirty="0" smtClean="0"/>
              <a:t>SCIL1</a:t>
            </a:r>
          </a:p>
          <a:p>
            <a:endParaRPr lang="fr-FR" dirty="0"/>
          </a:p>
          <a:p>
            <a:r>
              <a:rPr lang="fr-FR" dirty="0" smtClean="0"/>
              <a:t>Découverte de la modélisation multiphysique</a:t>
            </a:r>
          </a:p>
          <a:p>
            <a:r>
              <a:rPr lang="fr-FR" dirty="0" smtClean="0"/>
              <a:t>Découverte de Scilab</a:t>
            </a:r>
          </a:p>
          <a:p>
            <a:r>
              <a:rPr lang="fr-FR" dirty="0" smtClean="0"/>
              <a:t>Exemples d’application</a:t>
            </a:r>
          </a:p>
          <a:p>
            <a:r>
              <a:rPr lang="fr-FR" dirty="0" smtClean="0"/>
              <a:t>Activités pédagogiques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63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modélisation multiphysique</a:t>
            </a:r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519" y="1363056"/>
            <a:ext cx="4847827" cy="1922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97" y="3225160"/>
            <a:ext cx="7382672" cy="26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77445" y="1363056"/>
            <a:ext cx="1595622" cy="211601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925820" y="1363056"/>
            <a:ext cx="822026" cy="2116017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134708" y="1363056"/>
            <a:ext cx="2022230" cy="2116017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58245" y="3775864"/>
            <a:ext cx="3515188" cy="213999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723695" y="3775864"/>
            <a:ext cx="822026" cy="141956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647325" y="3775864"/>
            <a:ext cx="2617443" cy="1419560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788979" y="5992591"/>
            <a:ext cx="396482" cy="1524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1058245" y="5915860"/>
            <a:ext cx="8085755" cy="942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/>
              <a:t>Domaine du génie électronique</a:t>
            </a:r>
          </a:p>
          <a:p>
            <a:r>
              <a:rPr lang="fr-FR" sz="1600" dirty="0" smtClean="0"/>
              <a:t>Domaine du génie électrotechnique</a:t>
            </a:r>
          </a:p>
          <a:p>
            <a:r>
              <a:rPr lang="fr-FR" sz="1600" dirty="0" smtClean="0"/>
              <a:t>Domaine de la mécanique</a:t>
            </a:r>
            <a:endParaRPr lang="fr-FR" sz="16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788979" y="6310730"/>
            <a:ext cx="396482" cy="1524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788979" y="6578642"/>
            <a:ext cx="396482" cy="152400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22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Scilab – XCOS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Académie de Nice - PAF 2015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76404" y="6114986"/>
            <a:ext cx="9220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Clr>
                <a:schemeClr val="tx2"/>
              </a:buClr>
              <a:buFont typeface="Symbol" panose="05050102010706020507" pitchFamily="18" charset="2"/>
              <a:buChar char="Þ"/>
            </a:pPr>
            <a:r>
              <a:rPr lang="fr-FR" b="1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fr-FR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Des exemples correspondant au public de la formation pourront être proposés ou construits.</a:t>
            </a:r>
            <a:endParaRPr lang="fr-FR" b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5765470" cy="4681847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Scilab-XCOS</a:t>
            </a:r>
          </a:p>
          <a:p>
            <a:pPr lvl="1"/>
            <a:r>
              <a:rPr lang="fr-FR" dirty="0" smtClean="0"/>
              <a:t>Scilab est un logiciel libre de calcul numérique</a:t>
            </a:r>
          </a:p>
          <a:p>
            <a:pPr lvl="1"/>
            <a:r>
              <a:rPr lang="fr-FR" dirty="0" smtClean="0"/>
              <a:t>XCOS est un module permettant de modéliser un système par bloc. </a:t>
            </a:r>
          </a:p>
          <a:p>
            <a:r>
              <a:rPr lang="fr-FR" dirty="0" smtClean="0"/>
              <a:t>Application destinée à la formation :</a:t>
            </a:r>
          </a:p>
          <a:p>
            <a:pPr lvl="1"/>
            <a:r>
              <a:rPr lang="fr-FR" dirty="0" smtClean="0"/>
              <a:t>Modélisation d’un moteur à courant continu et de sa commande</a:t>
            </a:r>
          </a:p>
          <a:p>
            <a:r>
              <a:rPr lang="fr-FR" dirty="0" smtClean="0"/>
              <a:t>Applications pédagogiques proposées :</a:t>
            </a:r>
          </a:p>
          <a:p>
            <a:pPr lvl="1"/>
            <a:r>
              <a:rPr lang="fr-FR" dirty="0" smtClean="0"/>
              <a:t>TD sur le Moteur à courant continu</a:t>
            </a:r>
          </a:p>
          <a:p>
            <a:pPr lvl="1"/>
            <a:r>
              <a:rPr lang="fr-FR" dirty="0" smtClean="0"/>
              <a:t>Pilote automatique de bateau</a:t>
            </a:r>
          </a:p>
          <a:p>
            <a:pPr lvl="2"/>
            <a:r>
              <a:rPr lang="fr-FR" dirty="0" smtClean="0"/>
              <a:t>Vérification de la consommation électrique</a:t>
            </a:r>
          </a:p>
          <a:p>
            <a:pPr lvl="2"/>
            <a:r>
              <a:rPr lang="fr-FR" dirty="0" smtClean="0"/>
              <a:t>Modélisation du comportement du pilote en  condition climatique agitée</a:t>
            </a:r>
          </a:p>
          <a:p>
            <a:pPr lvl="2"/>
            <a:r>
              <a:rPr lang="fr-FR" dirty="0" smtClean="0"/>
              <a:t>…</a:t>
            </a:r>
          </a:p>
          <a:p>
            <a:pPr lvl="1"/>
            <a:r>
              <a:rPr lang="fr-FR" dirty="0" smtClean="0"/>
              <a:t>Portail TPSET</a:t>
            </a:r>
          </a:p>
          <a:p>
            <a:pPr lvl="2"/>
            <a:r>
              <a:rPr lang="fr-FR" dirty="0" smtClean="0"/>
              <a:t>Analyse du modèle du portail</a:t>
            </a:r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482" y="1939246"/>
            <a:ext cx="3449518" cy="156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Imag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740" y="3633851"/>
            <a:ext cx="2512060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883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Prérequis et contact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8858992" cy="4876800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Prérequis : </a:t>
            </a:r>
          </a:p>
          <a:p>
            <a:pPr lvl="1"/>
            <a:r>
              <a:rPr lang="fr-FR" dirty="0" smtClean="0"/>
              <a:t>Aucun prérequis n’est nécessaire</a:t>
            </a:r>
            <a:endParaRPr lang="fr-FR" dirty="0" smtClean="0"/>
          </a:p>
          <a:p>
            <a:pPr lvl="1"/>
            <a:r>
              <a:rPr lang="fr-FR" dirty="0" smtClean="0"/>
              <a:t>Aucune connaissance de Scilab ou </a:t>
            </a:r>
            <a:r>
              <a:rPr lang="fr-FR" dirty="0" err="1" smtClean="0"/>
              <a:t>Xcos</a:t>
            </a:r>
            <a:r>
              <a:rPr lang="fr-FR" dirty="0" smtClean="0"/>
              <a:t> n’est nécessaire</a:t>
            </a:r>
            <a:endParaRPr lang="fr-FR" dirty="0" smtClean="0"/>
          </a:p>
          <a:p>
            <a:r>
              <a:rPr lang="fr-FR" dirty="0" smtClean="0"/>
              <a:t>Besoins </a:t>
            </a:r>
            <a:r>
              <a:rPr lang="fr-FR" dirty="0" smtClean="0"/>
              <a:t>logiciels </a:t>
            </a:r>
            <a:r>
              <a:rPr lang="fr-FR" sz="1600" b="1" dirty="0" smtClean="0"/>
              <a:t>(dans le cas où le professeur voudrait assister à la formation avec son ordinateur personnel)</a:t>
            </a:r>
            <a:endParaRPr lang="fr-FR" b="1" dirty="0" smtClean="0"/>
          </a:p>
          <a:p>
            <a:pPr lvl="3"/>
            <a:r>
              <a:rPr lang="fr-FR" dirty="0" smtClean="0"/>
              <a:t>Scilab</a:t>
            </a:r>
          </a:p>
          <a:p>
            <a:pPr lvl="3"/>
            <a:r>
              <a:rPr lang="fr-FR" dirty="0" smtClean="0"/>
              <a:t>Module XCOS</a:t>
            </a:r>
          </a:p>
          <a:p>
            <a:pPr lvl="3"/>
            <a:r>
              <a:rPr lang="fr-FR" dirty="0" smtClean="0"/>
              <a:t>Compilateur C (installable avec </a:t>
            </a:r>
            <a:r>
              <a:rPr lang="fr-FR" dirty="0" err="1" smtClean="0"/>
              <a:t>xcos</a:t>
            </a:r>
            <a:r>
              <a:rPr lang="fr-FR" dirty="0" smtClean="0"/>
              <a:t> sur les ordinateurs en 32 bits)</a:t>
            </a:r>
          </a:p>
          <a:p>
            <a:pPr lvl="3"/>
            <a:r>
              <a:rPr lang="fr-FR" dirty="0" smtClean="0"/>
              <a:t>Modules CPGE et SIMM</a:t>
            </a:r>
          </a:p>
          <a:p>
            <a:pPr lvl="3"/>
            <a:r>
              <a:rPr lang="fr-FR" dirty="0" smtClean="0"/>
              <a:t>Pour vérifier que l’installation est fonctionnelle, s’adresser aux formateurs avant la formation. 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Contacts</a:t>
            </a:r>
          </a:p>
          <a:p>
            <a:pPr lvl="2"/>
            <a:r>
              <a:rPr lang="fr-FR" dirty="0"/>
              <a:t>Patrick Beynet – Lycée Rouvière Toulon – </a:t>
            </a:r>
            <a:r>
              <a:rPr lang="fr-FR" dirty="0">
                <a:hlinkClick r:id="rId3"/>
              </a:rPr>
              <a:t>patrick.beynet@libertysurf.fr</a:t>
            </a:r>
            <a:endParaRPr lang="fr-FR" dirty="0"/>
          </a:p>
          <a:p>
            <a:pPr lvl="2"/>
            <a:r>
              <a:rPr lang="fr-FR" dirty="0"/>
              <a:t>Xavier Pessoles – Lycée Rouvière Toulon – </a:t>
            </a:r>
            <a:r>
              <a:rPr lang="fr-FR" dirty="0">
                <a:hlinkClick r:id="rId4"/>
              </a:rPr>
              <a:t>xavier.pessoles@free.fr</a:t>
            </a:r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875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Clarté.thmx</Template>
  <TotalTime>187</TotalTime>
  <Words>446</Words>
  <Application>Microsoft Office PowerPoint</Application>
  <PresentationFormat>Affichage à l'écran (4:3)</PresentationFormat>
  <Paragraphs>62</Paragraphs>
  <Slides>4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Clarté</vt:lpstr>
      <vt:lpstr>Scilab – XCOS – Niveau 1 Découverte de la modélisation multiphysique</vt:lpstr>
      <vt:lpstr>La modélisation multiphysique</vt:lpstr>
      <vt:lpstr>Scilab – XCOS </vt:lpstr>
      <vt:lpstr>Prérequis et contact</vt:lpstr>
    </vt:vector>
  </TitlesOfParts>
  <Company>Acad 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GIRAUD</dc:creator>
  <cp:lastModifiedBy>Xavier Pessoles</cp:lastModifiedBy>
  <cp:revision>30</cp:revision>
  <dcterms:created xsi:type="dcterms:W3CDTF">2014-11-19T11:25:07Z</dcterms:created>
  <dcterms:modified xsi:type="dcterms:W3CDTF">2014-12-01T10:36:48Z</dcterms:modified>
</cp:coreProperties>
</file>