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 snapToGrid="0" snapToObjects="1"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L’objectif de cette formation et d’enseigner les bases </a:t>
            </a:r>
            <a:r>
              <a:rPr lang="fr-FR" baseline="0" dirty="0" smtClean="0"/>
              <a:t>de </a:t>
            </a:r>
            <a:r>
              <a:rPr lang="fr-FR" baseline="0" smtClean="0"/>
              <a:t>l’algorithmique </a:t>
            </a:r>
            <a:r>
              <a:rPr lang="fr-FR" baseline="0" smtClean="0"/>
              <a:t>aux enseignants </a:t>
            </a:r>
            <a:r>
              <a:rPr lang="fr-FR" baseline="0" dirty="0" smtClean="0"/>
              <a:t>des disciplines scientifiques (enseignant en particulier en ISN ou en CPGE).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se propose de 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)venir sur les bases de l’algorithmique et de la programmation à travers des exemples simples.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algorithmique, les</a:t>
            </a:r>
            <a:r>
              <a:rPr lang="fr-FR" baseline="0" dirty="0" smtClean="0"/>
              <a:t> structures de bases seront abordées :</a:t>
            </a:r>
          </a:p>
          <a:p>
            <a:r>
              <a:rPr lang="fr-FR" baseline="0" dirty="0" smtClean="0"/>
              <a:t> * structures conditionnelles (If … alors, Sinon si … alors, Sinon)</a:t>
            </a:r>
          </a:p>
          <a:p>
            <a:r>
              <a:rPr lang="fr-FR" baseline="0" dirty="0" smtClean="0"/>
              <a:t> * les structures itératives (Boucles for …).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programmation traite de l’implémentation des algorithmes dans les ordinateurs. Dans un premier temps, la notion de variable sera définie.</a:t>
            </a:r>
          </a:p>
          <a:p>
            <a:r>
              <a:rPr lang="fr-FR" baseline="0" dirty="0" smtClean="0"/>
              <a:t>L’implémentation des différentes structures seront abordées par des exemples.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Tous les algorithmes développés au travers d’exemple portant sur des domaines variés des sciences.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Des notions élémentaires de complexité algorithmique seront abordées afin d’évaluer l’efficacité d’un programme.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Des applications pédagogiques utilisables en TP seront présentés.</a:t>
            </a:r>
          </a:p>
          <a:p>
            <a:r>
              <a:rPr lang="fr-FR" baseline="0" dirty="0" smtClean="0"/>
              <a:t>Des exemples d’évaluation écrites pourront être proposés. 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2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demandé pour cette formation.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applications seront développées en Python 3. Si les participants souhaitent programmer en Scilab merci d’en informer les formateurs.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idées d’exemples qui pourraient être abordés merci d’en informer </a:t>
            </a:r>
            <a:r>
              <a:rPr lang="fr-FR" baseline="0" smtClean="0"/>
              <a:t>les formateurs.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t>01/12/2014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t>01/12/2014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t>01/12/2014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Algorithmique Niveau 1</a:t>
            </a:r>
            <a:br>
              <a:rPr lang="fr-FR" sz="4000" dirty="0" smtClean="0"/>
            </a:br>
            <a:r>
              <a:rPr lang="fr-FR" sz="4000" dirty="0" smtClean="0"/>
              <a:t>Les bases de l’algorithmique</a:t>
            </a: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58000" cy="30890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ALGO1</a:t>
            </a:r>
          </a:p>
          <a:p>
            <a:endParaRPr lang="fr-FR" dirty="0" smtClean="0"/>
          </a:p>
          <a:p>
            <a:r>
              <a:rPr lang="fr-FR" dirty="0" smtClean="0"/>
              <a:t>Toutes disciplines scientifiques – ISN et CPGE</a:t>
            </a:r>
          </a:p>
          <a:p>
            <a:endParaRPr lang="fr-FR" dirty="0"/>
          </a:p>
          <a:p>
            <a:r>
              <a:rPr lang="fr-FR" dirty="0" smtClean="0"/>
              <a:t>Bases de l’algorithmique</a:t>
            </a:r>
          </a:p>
          <a:p>
            <a:r>
              <a:rPr lang="fr-FR" dirty="0" smtClean="0"/>
              <a:t>Bases de la programmation</a:t>
            </a:r>
          </a:p>
          <a:p>
            <a:r>
              <a:rPr lang="fr-FR" dirty="0" smtClean="0"/>
              <a:t>Notion de complexité</a:t>
            </a:r>
          </a:p>
          <a:p>
            <a:r>
              <a:rPr lang="fr-FR" dirty="0" smtClean="0"/>
              <a:t>Exemples d’application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93" y="5582367"/>
            <a:ext cx="1397244" cy="3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1" y="6152577"/>
            <a:ext cx="1406769" cy="7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Algorithmique et Programmatio</a:t>
            </a:r>
            <a:r>
              <a:rPr lang="fr-FR" dirty="0"/>
              <a:t>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2274277"/>
          </a:xfrm>
        </p:spPr>
        <p:txBody>
          <a:bodyPr/>
          <a:lstStyle/>
          <a:p>
            <a:r>
              <a:rPr lang="fr-FR" dirty="0" smtClean="0"/>
              <a:t>Types de variables</a:t>
            </a:r>
          </a:p>
          <a:p>
            <a:r>
              <a:rPr lang="fr-FR" dirty="0" smtClean="0"/>
              <a:t>Implémentation des algorithmes dans un langage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2274277"/>
          </a:xfrm>
        </p:spPr>
        <p:txBody>
          <a:bodyPr/>
          <a:lstStyle/>
          <a:p>
            <a:r>
              <a:rPr lang="fr-FR" dirty="0" smtClean="0"/>
              <a:t>Structures conditionnelles et itératives et récursives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634" y="4059731"/>
            <a:ext cx="869735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2000" dirty="0" smtClean="0">
                <a:latin typeface="Calibri" panose="020F0502020204030204" pitchFamily="34" charset="0"/>
              </a:rPr>
              <a:t>Les exemples s’appuieront sur des exemples concrets provenant s’appuyer sur :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mathématiques;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l’ingénieur ou les sciences physiques;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la Vie et de la Terre;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l’informatique (tri, chiffrage déchiffrage, arbres …);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 calcul scientifique (résolution d’équations du type </a:t>
            </a: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f(x)=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0, équations différentielles);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l’analyse d’images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Notion de complexité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5926015" cy="168812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Notion de complexité temporelle et complexité en mémoire</a:t>
            </a:r>
          </a:p>
          <a:p>
            <a:r>
              <a:rPr lang="fr-FR" dirty="0" smtClean="0"/>
              <a:t>Notion de complexité dans le pire des cas ou dans le meilleur des cas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57200" y="350526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Applications pédagogiques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4648263"/>
            <a:ext cx="8229600" cy="16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exemples de TP d’informatique seront proposés.</a:t>
            </a:r>
          </a:p>
          <a:p>
            <a:r>
              <a:rPr lang="fr-FR" dirty="0" smtClean="0"/>
              <a:t>Des exemples d’évaluations écrites pourront être proposés. </a:t>
            </a:r>
          </a:p>
        </p:txBody>
      </p:sp>
      <p:pic>
        <p:nvPicPr>
          <p:cNvPr id="10" name="Image 9" descr="Image utilisateu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3355" y="1062127"/>
            <a:ext cx="2163445" cy="212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600200"/>
            <a:ext cx="8897815" cy="4876800"/>
          </a:xfrm>
        </p:spPr>
        <p:txBody>
          <a:bodyPr/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demandé pour cette formation. </a:t>
            </a:r>
          </a:p>
          <a:p>
            <a:pPr lvl="1"/>
            <a:r>
              <a:rPr lang="fr-FR" dirty="0" smtClean="0"/>
              <a:t>Aucune connaissance de MagicDraw n’est demandée</a:t>
            </a:r>
          </a:p>
          <a:p>
            <a:r>
              <a:rPr lang="fr-FR" dirty="0" smtClean="0"/>
              <a:t>Besoins logiciels </a:t>
            </a:r>
          </a:p>
          <a:p>
            <a:pPr lvl="1"/>
            <a:r>
              <a:rPr lang="fr-FR" dirty="0" smtClean="0"/>
              <a:t>Dans le cas où le participant voudrait utilisé son ordinateur personnel sont nécessaires :</a:t>
            </a:r>
          </a:p>
          <a:p>
            <a:pPr lvl="2"/>
            <a:r>
              <a:rPr lang="fr-FR" dirty="0" smtClean="0"/>
              <a:t>Python 3 (De préférence </a:t>
            </a:r>
            <a:r>
              <a:rPr lang="fr-FR" dirty="0" err="1" smtClean="0"/>
              <a:t>WinPython</a:t>
            </a:r>
            <a:r>
              <a:rPr lang="fr-FR" dirty="0" smtClean="0"/>
              <a:t> ou </a:t>
            </a:r>
            <a:r>
              <a:rPr lang="fr-FR" dirty="0" err="1" smtClean="0"/>
              <a:t>Pyzo</a:t>
            </a:r>
            <a:r>
              <a:rPr lang="fr-FR" dirty="0" smtClean="0"/>
              <a:t>).</a:t>
            </a:r>
          </a:p>
          <a:p>
            <a:pPr lvl="2"/>
            <a:r>
              <a:rPr lang="fr-FR" dirty="0" smtClean="0"/>
              <a:t>Scilab si besoin.</a:t>
            </a:r>
          </a:p>
          <a:p>
            <a:endParaRPr lang="fr-FR" dirty="0" smtClean="0"/>
          </a:p>
          <a:p>
            <a:r>
              <a:rPr lang="fr-FR" dirty="0" smtClean="0"/>
              <a:t>Contacts  :</a:t>
            </a:r>
          </a:p>
          <a:p>
            <a:pPr lvl="1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1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182</TotalTime>
  <Words>453</Words>
  <Application>Microsoft Office PowerPoint</Application>
  <PresentationFormat>Affichage à l'écran (4:3)</PresentationFormat>
  <Paragraphs>69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Algorithmique Niveau 1 Les bases de l’algorithmique</vt:lpstr>
      <vt:lpstr>Algorithmique et Programmation</vt:lpstr>
      <vt:lpstr>Notion de complexité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26</cp:revision>
  <dcterms:created xsi:type="dcterms:W3CDTF">2014-11-19T11:25:07Z</dcterms:created>
  <dcterms:modified xsi:type="dcterms:W3CDTF">2014-12-01T15:29:30Z</dcterms:modified>
</cp:coreProperties>
</file>