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 snapToGrid="0" snapToObjects="1">
      <p:cViewPr>
        <p:scale>
          <a:sx n="60" d="100"/>
          <a:sy n="60" d="100"/>
        </p:scale>
        <p:origin x="-16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</a:t>
            </a:r>
            <a:r>
              <a:rPr lang="fr-FR" baseline="0" dirty="0" smtClean="0"/>
              <a:t> formation d’une journée propose de réaliser des modèles multiphysiques en s’appuyant sur le logiciel </a:t>
            </a:r>
            <a:r>
              <a:rPr lang="fr-FR" baseline="0" dirty="0" err="1" smtClean="0"/>
              <a:t>Scilab</a:t>
            </a:r>
            <a:r>
              <a:rPr lang="fr-FR" baseline="0" dirty="0" smtClean="0"/>
              <a:t> et son module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Nous aborderons :</a:t>
            </a:r>
          </a:p>
          <a:p>
            <a:pPr>
              <a:buFontTx/>
              <a:buChar char="-"/>
            </a:pPr>
            <a:r>
              <a:rPr lang="fr-FR" baseline="0" dirty="0" smtClean="0"/>
              <a:t>la modélisation acausale : modélisation des constituants « réaliste »,</a:t>
            </a:r>
          </a:p>
          <a:p>
            <a:pPr>
              <a:buFontTx/>
              <a:buChar char="-"/>
            </a:pPr>
            <a:r>
              <a:rPr lang="fr-FR" baseline="0" dirty="0" smtClean="0"/>
              <a:t>la modélisation causale : schémas blocs et fonctions de transferts dans le domaine symbolique.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Afin</a:t>
            </a:r>
            <a:r>
              <a:rPr lang="fr-FR" baseline="0" dirty="0" smtClean="0"/>
              <a:t> de suivre cette formation, il est nécessaire d’avoir suivi la formation SCIL1.</a:t>
            </a:r>
          </a:p>
          <a:p>
            <a:r>
              <a:rPr lang="fr-FR" baseline="0" dirty="0" smtClean="0"/>
              <a:t>Il est attendu que les participants sachent créer un schéma avec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 à partir d’un schéma fourni, et sachent lancer une simulation. </a:t>
            </a:r>
          </a:p>
          <a:p>
            <a:r>
              <a:rPr lang="fr-FR" baseline="0" dirty="0" smtClean="0"/>
              <a:t>Pour cela, avoir suivi la formation SCIL1 peut être une bonne base.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le cas où les enseignants souhaiteraient développer leur propres modèles, il est recommandé de faire remonter leurs besoins aux formateurs afin qu’une réflexion puisse être menée en amont.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Scilab – XCOS – Niveau 2</a:t>
            </a:r>
            <a:br>
              <a:rPr lang="fr-FR" sz="3600" dirty="0" smtClean="0"/>
            </a:br>
            <a:r>
              <a:rPr lang="fr-FR" sz="3600" dirty="0" smtClean="0"/>
              <a:t>modélisation multiphysique</a:t>
            </a:r>
            <a:endParaRPr lang="fr-FR" sz="3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58000" cy="26670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SCIL2</a:t>
            </a:r>
          </a:p>
          <a:p>
            <a:endParaRPr lang="fr-FR" dirty="0" smtClean="0"/>
          </a:p>
          <a:p>
            <a:r>
              <a:rPr lang="fr-FR" dirty="0" smtClean="0"/>
              <a:t>Approche causale et acausale</a:t>
            </a:r>
          </a:p>
          <a:p>
            <a:endParaRPr lang="fr-FR" dirty="0"/>
          </a:p>
          <a:p>
            <a:r>
              <a:rPr lang="fr-FR" dirty="0" smtClean="0"/>
              <a:t>Construire des modèles en autonomie</a:t>
            </a:r>
          </a:p>
          <a:p>
            <a:endParaRPr lang="fr-FR" dirty="0"/>
          </a:p>
          <a:p>
            <a:r>
              <a:rPr lang="fr-FR" dirty="0" smtClean="0"/>
              <a:t>Utilisation de la modélisation multiphysique en cours de formation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acausale : approche « réaliste »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Modélisation causale : approche par fonctions de transfert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0" y="4499154"/>
            <a:ext cx="4245377" cy="1567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10" y="2048158"/>
            <a:ext cx="5380494" cy="196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98" y="1246883"/>
            <a:ext cx="1339212" cy="113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multiphysique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Académie de Nice - PAF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354291" cy="461141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Modélisation multiphysique sur un support commun</a:t>
            </a:r>
          </a:p>
          <a:p>
            <a:pPr lvl="1"/>
            <a:r>
              <a:rPr lang="fr-FR" dirty="0" smtClean="0"/>
              <a:t>Dans ce volet de la formation nous proposons aux participants de réaliser un modèle multiphysique en autonomie à partir d’un système de TP, d’un sujet d’examen ou de concours.</a:t>
            </a:r>
          </a:p>
          <a:p>
            <a:r>
              <a:rPr lang="fr-FR" dirty="0" smtClean="0"/>
              <a:t>Modélisation multiphysique sur un support personnel</a:t>
            </a:r>
          </a:p>
          <a:p>
            <a:pPr lvl="1"/>
            <a:r>
              <a:rPr lang="fr-FR" dirty="0" smtClean="0"/>
              <a:t>Dans ce volet, nous proposons aux participants de créer un TP ou un TD s’appuyant sur le logiciel </a:t>
            </a:r>
            <a:r>
              <a:rPr lang="fr-FR" dirty="0" err="1" smtClean="0"/>
              <a:t>Scilab</a:t>
            </a:r>
            <a:r>
              <a:rPr lang="fr-FR" dirty="0" smtClean="0"/>
              <a:t> / </a:t>
            </a:r>
            <a:r>
              <a:rPr lang="fr-FR" dirty="0" err="1" smtClean="0"/>
              <a:t>Xcos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Des dossiers techniques seront mis à la disposition des participants par les formateurs. </a:t>
            </a:r>
          </a:p>
          <a:p>
            <a:pPr lvl="1"/>
            <a:r>
              <a:rPr lang="fr-FR" dirty="0" smtClean="0"/>
              <a:t>Les participants peuvent apporter leurs propres documents afin de développer leurs propres modèles.</a:t>
            </a:r>
          </a:p>
          <a:p>
            <a:r>
              <a:rPr lang="fr-FR" dirty="0" smtClean="0"/>
              <a:t>Le multiphysique au long de la formation</a:t>
            </a:r>
          </a:p>
          <a:p>
            <a:pPr lvl="1"/>
            <a:r>
              <a:rPr lang="fr-FR" dirty="0" smtClean="0"/>
              <a:t>Une réflexion sera menée sur l’utilisation de logiciels multiphysiques tout au long de la formation. </a:t>
            </a:r>
          </a:p>
        </p:txBody>
      </p:sp>
    </p:spTree>
    <p:extLst>
      <p:ext uri="{BB962C8B-B14F-4D97-AF65-F5344CB8AC3E}">
        <p14:creationId xmlns:p14="http://schemas.microsoft.com/office/powerpoint/2010/main" val="27188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192" y="1600200"/>
            <a:ext cx="8858992" cy="4876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Le suivi de la formation SCIL1 ou une maîtrise de l’environnement </a:t>
            </a:r>
            <a:r>
              <a:rPr lang="fr-FR" dirty="0" err="1" smtClean="0"/>
              <a:t>Xcos</a:t>
            </a:r>
            <a:r>
              <a:rPr lang="fr-FR" dirty="0" smtClean="0"/>
              <a:t> est demandée</a:t>
            </a:r>
          </a:p>
          <a:p>
            <a:r>
              <a:rPr lang="fr-FR" dirty="0" smtClean="0"/>
              <a:t>Besoins logiciels</a:t>
            </a:r>
          </a:p>
          <a:p>
            <a:pPr>
              <a:buNone/>
            </a:pPr>
            <a:r>
              <a:rPr lang="fr-FR" sz="1600" b="1" dirty="0" smtClean="0"/>
              <a:t>(dans le cas où le professeur voudrait assister à la formation avec son ordinateur personnel)</a:t>
            </a:r>
            <a:endParaRPr lang="fr-FR" b="1" dirty="0" smtClean="0"/>
          </a:p>
          <a:p>
            <a:pPr lvl="3"/>
            <a:r>
              <a:rPr lang="fr-FR" dirty="0" smtClean="0"/>
              <a:t>Scilab</a:t>
            </a:r>
          </a:p>
          <a:p>
            <a:pPr lvl="3"/>
            <a:r>
              <a:rPr lang="fr-FR" dirty="0" smtClean="0"/>
              <a:t>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3"/>
            <a:r>
              <a:rPr lang="fr-FR" dirty="0" smtClean="0"/>
              <a:t>Compilateur C </a:t>
            </a:r>
          </a:p>
          <a:p>
            <a:pPr lvl="3"/>
            <a:r>
              <a:rPr lang="fr-FR" dirty="0" smtClean="0"/>
              <a:t>Modules CPGE et SIMM</a:t>
            </a:r>
          </a:p>
          <a:p>
            <a:pPr lvl="3">
              <a:buNone/>
            </a:pPr>
            <a:r>
              <a:rPr lang="fr-FR" b="1" dirty="0" smtClean="0"/>
              <a:t>Pour vérifier que l’installation est fonctionnelle, s’adresser aux formateurs avant la formation.</a:t>
            </a:r>
          </a:p>
          <a:p>
            <a:r>
              <a:rPr lang="fr-FR" dirty="0" smtClean="0"/>
              <a:t>Développements de modèles :</a:t>
            </a:r>
          </a:p>
          <a:p>
            <a:pPr lvl="1"/>
            <a:r>
              <a:rPr lang="fr-FR" dirty="0" smtClean="0"/>
              <a:t>Il sera préférable de préciser aux formateurs les modèles que vous voulez développer pendant la formation.</a:t>
            </a:r>
          </a:p>
          <a:p>
            <a:r>
              <a:rPr lang="fr-FR" dirty="0" smtClean="0"/>
              <a:t>Contacts</a:t>
            </a:r>
          </a:p>
          <a:p>
            <a:pPr lvl="2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2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219</TotalTime>
  <Words>394</Words>
  <Application>Microsoft Office PowerPoint</Application>
  <PresentationFormat>Affichage à l'écran (4:3)</PresentationFormat>
  <Paragraphs>59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Scilab – XCOS – Niveau 2 modélisation multiphysique</vt:lpstr>
      <vt:lpstr>Modélisation multiphysique</vt:lpstr>
      <vt:lpstr>Modélisation multiphysique</vt:lpstr>
      <vt:lpstr>Prérequis et contact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42</cp:revision>
  <dcterms:created xsi:type="dcterms:W3CDTF">2014-11-19T11:25:07Z</dcterms:created>
  <dcterms:modified xsi:type="dcterms:W3CDTF">2014-12-17T10:37:07Z</dcterms:modified>
</cp:coreProperties>
</file>