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904928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D408A1E-C2DD-44DC-A9A0-F70687E169DD}" type="datetimeFigureOut">
              <a:rPr lang="fr-FR" smtClean="0"/>
              <a:t>29/12/2013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667694" y="4059732"/>
            <a:ext cx="3845384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Découverte du logiciel SCILAB </a:t>
            </a:r>
            <a:r>
              <a:rPr lang="fr-FR" dirty="0" smtClean="0"/>
              <a:t>Modélisations </a:t>
            </a:r>
            <a:r>
              <a:rPr lang="fr-FR" dirty="0" err="1"/>
              <a:t>multi-physiques</a:t>
            </a:r>
            <a:r>
              <a:rPr lang="fr-FR" dirty="0"/>
              <a:t> causales et acausales, avec simulation du </a:t>
            </a:r>
            <a:r>
              <a:rPr lang="fr-FR" dirty="0" smtClean="0"/>
              <a:t>comportement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</a:t>
            </a:r>
            <a:r>
              <a:rPr lang="fr-FR" dirty="0" err="1"/>
              <a:t>Scilab</a:t>
            </a:r>
            <a:r>
              <a:rPr lang="fr-FR" dirty="0"/>
              <a:t>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multiphysique</a:t>
            </a:r>
            <a:endParaRPr lang="fr-FR" dirty="0" smtClean="0"/>
          </a:p>
          <a:p>
            <a:pPr lvl="1"/>
            <a:r>
              <a:rPr lang="fr-FR" dirty="0" smtClean="0"/>
              <a:t>Définition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r>
              <a:rPr lang="fr-FR" dirty="0" err="1" smtClean="0"/>
              <a:t>Scilab</a:t>
            </a:r>
            <a:endParaRPr lang="fr-FR" dirty="0" smtClean="0"/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modulé </a:t>
            </a:r>
            <a:r>
              <a:rPr lang="fr-FR" dirty="0" err="1" smtClean="0"/>
              <a:t>Cosélica</a:t>
            </a:r>
            <a:endParaRPr lang="fr-FR" dirty="0" smtClean="0"/>
          </a:p>
          <a:p>
            <a:r>
              <a:rPr lang="fr-FR" dirty="0" smtClean="0"/>
              <a:t>Application pédagogique </a:t>
            </a:r>
            <a:r>
              <a:rPr lang="fr-FR" dirty="0" err="1" smtClean="0"/>
              <a:t>Xcos</a:t>
            </a:r>
            <a:endParaRPr lang="fr-FR" dirty="0" smtClean="0"/>
          </a:p>
          <a:p>
            <a:r>
              <a:rPr lang="fr-FR" dirty="0" smtClean="0"/>
              <a:t>Application pédagogique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1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16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</TotalTime>
  <Words>57</Words>
  <Application>Microsoft Office PowerPoint</Application>
  <PresentationFormat>Affichage à l'écran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Oriel</vt:lpstr>
      <vt:lpstr>Découverte du logiciel SCILAB Modélisations multi-physiques causales et acausales, avec simulation du comportement</vt:lpstr>
      <vt:lpstr>Plan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2013-12-29T10:20:09Z</dcterms:created>
  <dcterms:modified xsi:type="dcterms:W3CDTF">2013-12-29T10:33:06Z</dcterms:modified>
</cp:coreProperties>
</file>