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6980" autoAdjust="0"/>
  </p:normalViewPr>
  <p:slideViewPr>
    <p:cSldViewPr showGuides="1">
      <p:cViewPr varScale="1">
        <p:scale>
          <a:sx n="71" d="100"/>
          <a:sy n="71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885B43C-549A-4639-87D3-A3E3E5DAC635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C4ABE7-6968-4EF3-8008-B142D354329E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5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19/12/2014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19/12/2014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19/12/2014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19/12/2014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19/12/2014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19/12/2014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19/12/2014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19/12/2014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19/12/2014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Pessoles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780928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Modélisation multiphysique causale et </a:t>
            </a:r>
            <a:r>
              <a:rPr lang="fr-FR" sz="2400" dirty="0" smtClean="0"/>
              <a:t>acausale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Découverte </a:t>
            </a:r>
            <a:r>
              <a:rPr lang="fr-FR" sz="2400" dirty="0"/>
              <a:t>du logiciel SCILAB – Module  </a:t>
            </a:r>
            <a:r>
              <a:rPr lang="fr-FR" sz="2400" dirty="0" err="1"/>
              <a:t>Xcos</a:t>
            </a:r>
            <a:r>
              <a:rPr lang="fr-FR" sz="2400" dirty="0"/>
              <a:t> – </a:t>
            </a:r>
            <a:r>
              <a:rPr lang="fr-FR" sz="2400" dirty="0" smtClean="0"/>
              <a:t>SIMM</a:t>
            </a:r>
            <a:br>
              <a:rPr lang="fr-FR" sz="2400" dirty="0" smtClean="0"/>
            </a:br>
            <a:r>
              <a:rPr lang="fr-FR" sz="2000" dirty="0"/>
              <a:t>Simulation du comportement des systèmes</a:t>
            </a:r>
            <a:br>
              <a:rPr lang="fr-FR" sz="2000" dirty="0"/>
            </a:b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5486400"/>
            <a:ext cx="6172200" cy="1371600"/>
          </a:xfrm>
        </p:spPr>
        <p:txBody>
          <a:bodyPr/>
          <a:lstStyle/>
          <a:p>
            <a:r>
              <a:rPr lang="fr-FR" dirty="0" smtClean="0"/>
              <a:t>Démonstrations </a:t>
            </a:r>
            <a:r>
              <a:rPr lang="fr-FR" dirty="0"/>
              <a:t>et </a:t>
            </a:r>
            <a:r>
              <a:rPr lang="fr-FR" dirty="0" smtClean="0"/>
              <a:t>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Entiers</a:t>
            </a:r>
          </a:p>
          <a:p>
            <a:r>
              <a:rPr lang="fr-FR" dirty="0" smtClean="0"/>
              <a:t>Flottants</a:t>
            </a:r>
          </a:p>
          <a:p>
            <a:r>
              <a:rPr lang="fr-FR" dirty="0" smtClean="0"/>
              <a:t>Complexes</a:t>
            </a:r>
          </a:p>
          <a:p>
            <a:r>
              <a:rPr lang="fr-FR" dirty="0" smtClean="0"/>
              <a:t>Booléens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« numériques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0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Séquences </a:t>
            </a:r>
          </a:p>
          <a:p>
            <a:pPr lvl="1"/>
            <a:r>
              <a:rPr lang="fr-FR" dirty="0" smtClean="0"/>
              <a:t>Immuables</a:t>
            </a:r>
          </a:p>
          <a:p>
            <a:pPr lvl="2"/>
            <a:r>
              <a:rPr lang="fr-FR" dirty="0" err="1" smtClean="0"/>
              <a:t>Tuples</a:t>
            </a:r>
            <a:r>
              <a:rPr lang="fr-FR" dirty="0" smtClean="0"/>
              <a:t>, chaînes de caractères</a:t>
            </a:r>
          </a:p>
          <a:p>
            <a:pPr lvl="1"/>
            <a:r>
              <a:rPr lang="fr-FR" smtClean="0"/>
              <a:t>Mutables</a:t>
            </a:r>
            <a:endParaRPr lang="fr-FR" dirty="0" smtClean="0"/>
          </a:p>
          <a:p>
            <a:pPr lvl="2"/>
            <a:r>
              <a:rPr lang="fr-FR" dirty="0" smtClean="0"/>
              <a:t>Listes</a:t>
            </a:r>
          </a:p>
          <a:p>
            <a:r>
              <a:rPr lang="fr-FR" dirty="0" smtClean="0"/>
              <a:t>Opérations d’appartenance ou de non appartenance</a:t>
            </a:r>
          </a:p>
          <a:p>
            <a:r>
              <a:rPr lang="fr-FR" dirty="0" smtClean="0"/>
              <a:t>Numérotation</a:t>
            </a:r>
          </a:p>
          <a:p>
            <a:r>
              <a:rPr lang="fr-FR" dirty="0" err="1" smtClean="0"/>
              <a:t>Slicing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« Séquence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51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1390</TotalTime>
  <Words>36</Words>
  <Application>Microsoft Office PowerPoint</Application>
  <PresentationFormat>Affichage à l'écran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Oriel</vt:lpstr>
      <vt:lpstr>Modélisation multiphysique causale et acausale  Découverte du logiciel SCILAB – Module  Xcos – SIMM Simulation du comportement des systèmes  </vt:lpstr>
      <vt:lpstr>Types « numériques »</vt:lpstr>
      <vt:lpstr>Types « Séquence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96</cp:revision>
  <cp:lastPrinted>2014-03-26T14:09:15Z</cp:lastPrinted>
  <dcterms:created xsi:type="dcterms:W3CDTF">2013-12-29T10:20:09Z</dcterms:created>
  <dcterms:modified xsi:type="dcterms:W3CDTF">2014-12-19T20:32:03Z</dcterms:modified>
</cp:coreProperties>
</file>