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8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245D48-FDAF-435E-B26F-E3D01CDF74A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AF16C4B-D429-4B19-A271-1FA10E65B38E}">
      <dgm:prSet phldrT="[Texte]" phldr="1" custT="1"/>
      <dgm:spPr/>
      <dgm:t>
        <a:bodyPr/>
        <a:lstStyle/>
        <a:p>
          <a:endParaRPr lang="fr-FR" sz="2400" dirty="0"/>
        </a:p>
      </dgm:t>
    </dgm:pt>
    <dgm:pt modelId="{53090781-75F4-49D5-80D7-0729E9606009}" type="parTrans" cxnId="{9839059B-6134-4ACF-B852-92207B11CF13}">
      <dgm:prSet/>
      <dgm:spPr/>
      <dgm:t>
        <a:bodyPr/>
        <a:lstStyle/>
        <a:p>
          <a:endParaRPr lang="fr-FR" sz="1600"/>
        </a:p>
      </dgm:t>
    </dgm:pt>
    <dgm:pt modelId="{B65B2F0B-E3F7-4E4E-9B10-E6CAACC93516}" type="sibTrans" cxnId="{9839059B-6134-4ACF-B852-92207B11CF13}">
      <dgm:prSet/>
      <dgm:spPr/>
      <dgm:t>
        <a:bodyPr/>
        <a:lstStyle/>
        <a:p>
          <a:endParaRPr lang="fr-FR" sz="1600"/>
        </a:p>
      </dgm:t>
    </dgm:pt>
    <dgm:pt modelId="{6D555C1C-494F-4713-BC11-4EA702001B18}">
      <dgm:prSet phldrT="[Texte]" custT="1"/>
      <dgm:spPr/>
      <dgm:t>
        <a:bodyPr/>
        <a:lstStyle/>
        <a:p>
          <a:r>
            <a:rPr lang="fr-FR" sz="1800" dirty="0" smtClean="0"/>
            <a:t>Processus Technique 1</a:t>
          </a:r>
          <a:endParaRPr lang="fr-FR" sz="1800" dirty="0"/>
        </a:p>
      </dgm:t>
    </dgm:pt>
    <dgm:pt modelId="{D0BAA8CE-8199-4201-A4BD-E877760155F2}" type="parTrans" cxnId="{A476FF1C-2277-4258-A2B1-FA4AA4D0B1E7}">
      <dgm:prSet/>
      <dgm:spPr/>
      <dgm:t>
        <a:bodyPr/>
        <a:lstStyle/>
        <a:p>
          <a:endParaRPr lang="fr-FR" sz="1600"/>
        </a:p>
      </dgm:t>
    </dgm:pt>
    <dgm:pt modelId="{0FE560C0-BB8C-4EB9-B9E3-F46466B5982B}" type="sibTrans" cxnId="{A476FF1C-2277-4258-A2B1-FA4AA4D0B1E7}">
      <dgm:prSet/>
      <dgm:spPr/>
      <dgm:t>
        <a:bodyPr/>
        <a:lstStyle/>
        <a:p>
          <a:endParaRPr lang="fr-FR" sz="1600"/>
        </a:p>
      </dgm:t>
    </dgm:pt>
    <dgm:pt modelId="{1120875B-867A-45BE-BAE5-95DE12EBDF61}">
      <dgm:prSet phldrT="[Texte]" phldr="1" custT="1"/>
      <dgm:spPr/>
      <dgm:t>
        <a:bodyPr/>
        <a:lstStyle/>
        <a:p>
          <a:endParaRPr lang="fr-FR" sz="2400"/>
        </a:p>
      </dgm:t>
    </dgm:pt>
    <dgm:pt modelId="{5EC9A4B2-B7BD-4B23-AC57-DB617E1501B6}" type="parTrans" cxnId="{5E9BF7D3-22E8-46EA-844A-18540B63C33E}">
      <dgm:prSet/>
      <dgm:spPr/>
      <dgm:t>
        <a:bodyPr/>
        <a:lstStyle/>
        <a:p>
          <a:endParaRPr lang="fr-FR" sz="1600"/>
        </a:p>
      </dgm:t>
    </dgm:pt>
    <dgm:pt modelId="{1A697D8A-6225-4472-8F87-B1ECC0EB5732}" type="sibTrans" cxnId="{5E9BF7D3-22E8-46EA-844A-18540B63C33E}">
      <dgm:prSet/>
      <dgm:spPr/>
      <dgm:t>
        <a:bodyPr/>
        <a:lstStyle/>
        <a:p>
          <a:endParaRPr lang="fr-FR" sz="1600"/>
        </a:p>
      </dgm:t>
    </dgm:pt>
    <dgm:pt modelId="{6D834B33-DC96-405A-B8F3-DA2626D56FDB}">
      <dgm:prSet phldrT="[Texte]" custT="1"/>
      <dgm:spPr/>
      <dgm:t>
        <a:bodyPr/>
        <a:lstStyle/>
        <a:p>
          <a:r>
            <a:rPr lang="fr-FR" sz="1800" dirty="0" smtClean="0"/>
            <a:t>Processus Technique 2</a:t>
          </a:r>
          <a:endParaRPr lang="fr-FR" sz="1800" dirty="0"/>
        </a:p>
      </dgm:t>
    </dgm:pt>
    <dgm:pt modelId="{1ABA45D2-70D4-4A4A-87AF-DCE73AE3B990}" type="parTrans" cxnId="{5D000814-5D16-4A09-AEA7-E4EFBF258632}">
      <dgm:prSet/>
      <dgm:spPr/>
      <dgm:t>
        <a:bodyPr/>
        <a:lstStyle/>
        <a:p>
          <a:endParaRPr lang="fr-FR" sz="1600"/>
        </a:p>
      </dgm:t>
    </dgm:pt>
    <dgm:pt modelId="{97389E0A-2889-4E43-B9F0-F88CB2CC1301}" type="sibTrans" cxnId="{5D000814-5D16-4A09-AEA7-E4EFBF258632}">
      <dgm:prSet/>
      <dgm:spPr/>
      <dgm:t>
        <a:bodyPr/>
        <a:lstStyle/>
        <a:p>
          <a:endParaRPr lang="fr-FR" sz="1600"/>
        </a:p>
      </dgm:t>
    </dgm:pt>
    <dgm:pt modelId="{03E9043A-9FAE-4CDF-B03D-13648DC139F4}">
      <dgm:prSet phldrT="[Texte]" phldr="1" custT="1"/>
      <dgm:spPr/>
      <dgm:t>
        <a:bodyPr/>
        <a:lstStyle/>
        <a:p>
          <a:endParaRPr lang="fr-FR" sz="2400" dirty="0"/>
        </a:p>
      </dgm:t>
    </dgm:pt>
    <dgm:pt modelId="{1C33423F-E0C2-44A7-AEFD-0C231CE19FF2}" type="parTrans" cxnId="{04E9D8BE-8592-497E-84DC-A286A4ED7DB4}">
      <dgm:prSet/>
      <dgm:spPr/>
      <dgm:t>
        <a:bodyPr/>
        <a:lstStyle/>
        <a:p>
          <a:endParaRPr lang="fr-FR" sz="1600"/>
        </a:p>
      </dgm:t>
    </dgm:pt>
    <dgm:pt modelId="{9C6A45AA-84E3-4325-A6BB-D863D12C4BC2}" type="sibTrans" cxnId="{04E9D8BE-8592-497E-84DC-A286A4ED7DB4}">
      <dgm:prSet/>
      <dgm:spPr/>
      <dgm:t>
        <a:bodyPr/>
        <a:lstStyle/>
        <a:p>
          <a:endParaRPr lang="fr-FR" sz="1600"/>
        </a:p>
      </dgm:t>
    </dgm:pt>
    <dgm:pt modelId="{874DCD6E-2E62-4EA6-9160-808383CABE3A}">
      <dgm:prSet phldrT="[Texte]" custT="1"/>
      <dgm:spPr/>
      <dgm:t>
        <a:bodyPr/>
        <a:lstStyle/>
        <a:p>
          <a:r>
            <a:rPr lang="fr-FR" sz="1800" dirty="0" smtClean="0"/>
            <a:t>Processus Technique 3</a:t>
          </a:r>
          <a:endParaRPr lang="fr-FR" sz="1800" dirty="0"/>
        </a:p>
      </dgm:t>
    </dgm:pt>
    <dgm:pt modelId="{4DF3F061-411B-48A7-ACDE-DC19213843E3}" type="parTrans" cxnId="{8D182CA9-F7B2-4E41-826F-FBBA3D41DAA8}">
      <dgm:prSet/>
      <dgm:spPr/>
      <dgm:t>
        <a:bodyPr/>
        <a:lstStyle/>
        <a:p>
          <a:endParaRPr lang="fr-FR" sz="1600"/>
        </a:p>
      </dgm:t>
    </dgm:pt>
    <dgm:pt modelId="{4FD7EA6D-4AEC-4BCE-A8E2-CC3D730EE943}" type="sibTrans" cxnId="{8D182CA9-F7B2-4E41-826F-FBBA3D41DAA8}">
      <dgm:prSet/>
      <dgm:spPr/>
      <dgm:t>
        <a:bodyPr/>
        <a:lstStyle/>
        <a:p>
          <a:endParaRPr lang="fr-FR" sz="1600"/>
        </a:p>
      </dgm:t>
    </dgm:pt>
    <dgm:pt modelId="{9047AD56-A1CD-4E66-BC63-D8271B564025}">
      <dgm:prSet phldrT="[Texte]" custT="1"/>
      <dgm:spPr/>
      <dgm:t>
        <a:bodyPr/>
        <a:lstStyle/>
        <a:p>
          <a:r>
            <a:rPr lang="fr-FR" sz="1800" dirty="0" smtClean="0"/>
            <a:t>Définition des besoins des parties prenantes</a:t>
          </a:r>
          <a:endParaRPr lang="fr-FR" sz="1800" dirty="0"/>
        </a:p>
      </dgm:t>
    </dgm:pt>
    <dgm:pt modelId="{58B494CE-F583-4142-B5BD-717CE4607200}" type="parTrans" cxnId="{EB2A6A0A-1424-41CD-B6C3-D0DE637AF5A6}">
      <dgm:prSet/>
      <dgm:spPr/>
      <dgm:t>
        <a:bodyPr/>
        <a:lstStyle/>
        <a:p>
          <a:endParaRPr lang="fr-FR" sz="1600"/>
        </a:p>
      </dgm:t>
    </dgm:pt>
    <dgm:pt modelId="{735F9229-9569-440F-BDC3-81613EA69DF7}" type="sibTrans" cxnId="{EB2A6A0A-1424-41CD-B6C3-D0DE637AF5A6}">
      <dgm:prSet/>
      <dgm:spPr/>
      <dgm:t>
        <a:bodyPr/>
        <a:lstStyle/>
        <a:p>
          <a:endParaRPr lang="fr-FR" sz="1600"/>
        </a:p>
      </dgm:t>
    </dgm:pt>
    <dgm:pt modelId="{84DFA544-329E-478B-AEB3-0757FD457D41}">
      <dgm:prSet phldrT="[Texte]" custT="1"/>
      <dgm:spPr/>
      <dgm:t>
        <a:bodyPr/>
        <a:lstStyle/>
        <a:p>
          <a:r>
            <a:rPr lang="fr-FR" sz="1800" dirty="0" smtClean="0"/>
            <a:t>Analyse des exigences</a:t>
          </a:r>
          <a:endParaRPr lang="fr-FR" sz="1800" dirty="0"/>
        </a:p>
      </dgm:t>
    </dgm:pt>
    <dgm:pt modelId="{54A2A0BE-FE4C-4199-B9EA-1932BFD2EE6B}" type="parTrans" cxnId="{7B1EC99E-D447-4764-BDA1-5A0EC0584A94}">
      <dgm:prSet/>
      <dgm:spPr/>
      <dgm:t>
        <a:bodyPr/>
        <a:lstStyle/>
        <a:p>
          <a:endParaRPr lang="fr-FR" sz="1600"/>
        </a:p>
      </dgm:t>
    </dgm:pt>
    <dgm:pt modelId="{0CC8B46B-DD30-4B88-ACE7-250D4DB5CC81}" type="sibTrans" cxnId="{7B1EC99E-D447-4764-BDA1-5A0EC0584A94}">
      <dgm:prSet/>
      <dgm:spPr/>
      <dgm:t>
        <a:bodyPr/>
        <a:lstStyle/>
        <a:p>
          <a:endParaRPr lang="fr-FR" sz="1600"/>
        </a:p>
      </dgm:t>
    </dgm:pt>
    <dgm:pt modelId="{55BA3AAB-2F3B-4369-B6DD-AB3D50FE3A66}">
      <dgm:prSet phldrT="[Texte]" custT="1"/>
      <dgm:spPr/>
      <dgm:t>
        <a:bodyPr/>
        <a:lstStyle/>
        <a:p>
          <a:r>
            <a:rPr lang="fr-FR" sz="1800" dirty="0" smtClean="0"/>
            <a:t>Conception de l’architecture</a:t>
          </a:r>
          <a:endParaRPr lang="fr-FR" sz="1800" dirty="0"/>
        </a:p>
      </dgm:t>
    </dgm:pt>
    <dgm:pt modelId="{D6FEE137-DB1D-46EB-A072-2BD57D9F96C5}" type="parTrans" cxnId="{CD5DE8FA-D526-4495-8E32-A6A91046288C}">
      <dgm:prSet/>
      <dgm:spPr/>
      <dgm:t>
        <a:bodyPr/>
        <a:lstStyle/>
        <a:p>
          <a:endParaRPr lang="fr-FR" sz="1600"/>
        </a:p>
      </dgm:t>
    </dgm:pt>
    <dgm:pt modelId="{78CAA6C3-7E1D-4CD0-AB89-1138ED109971}" type="sibTrans" cxnId="{CD5DE8FA-D526-4495-8E32-A6A91046288C}">
      <dgm:prSet/>
      <dgm:spPr/>
      <dgm:t>
        <a:bodyPr/>
        <a:lstStyle/>
        <a:p>
          <a:endParaRPr lang="fr-FR" sz="1600"/>
        </a:p>
      </dgm:t>
    </dgm:pt>
    <dgm:pt modelId="{B6D09B39-FDFB-446F-8A40-79EA63E3F3B5}" type="pres">
      <dgm:prSet presAssocID="{05245D48-FDAF-435E-B26F-E3D01CDF74A9}" presName="linearFlow" presStyleCnt="0">
        <dgm:presLayoutVars>
          <dgm:dir/>
          <dgm:animLvl val="lvl"/>
          <dgm:resizeHandles val="exact"/>
        </dgm:presLayoutVars>
      </dgm:prSet>
      <dgm:spPr/>
    </dgm:pt>
    <dgm:pt modelId="{1610EF5A-5703-40FC-A4A6-50F2EDF7E508}" type="pres">
      <dgm:prSet presAssocID="{8AF16C4B-D429-4B19-A271-1FA10E65B38E}" presName="composite" presStyleCnt="0"/>
      <dgm:spPr/>
    </dgm:pt>
    <dgm:pt modelId="{A0A67F82-0E16-4514-AB4B-7709D60AFDCE}" type="pres">
      <dgm:prSet presAssocID="{8AF16C4B-D429-4B19-A271-1FA10E65B38E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8A8694A4-C938-440D-8949-7C88D82A13D9}" type="pres">
      <dgm:prSet presAssocID="{8AF16C4B-D429-4B19-A271-1FA10E65B38E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498E639-BC7B-46D2-9B45-9D1FCC3FD882}" type="pres">
      <dgm:prSet presAssocID="{B65B2F0B-E3F7-4E4E-9B10-E6CAACC93516}" presName="sp" presStyleCnt="0"/>
      <dgm:spPr/>
    </dgm:pt>
    <dgm:pt modelId="{DC227A04-00EC-425B-BC13-97B541806B7F}" type="pres">
      <dgm:prSet presAssocID="{1120875B-867A-45BE-BAE5-95DE12EBDF61}" presName="composite" presStyleCnt="0"/>
      <dgm:spPr/>
    </dgm:pt>
    <dgm:pt modelId="{76766697-4E4B-4960-A736-4BDA8DF4C821}" type="pres">
      <dgm:prSet presAssocID="{1120875B-867A-45BE-BAE5-95DE12EBDF61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B5E29B27-F7BB-44EC-B223-B3DC75A419E0}" type="pres">
      <dgm:prSet presAssocID="{1120875B-867A-45BE-BAE5-95DE12EBDF61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2A150BC-192B-438E-9FA6-0E8FF9110BAD}" type="pres">
      <dgm:prSet presAssocID="{1A697D8A-6225-4472-8F87-B1ECC0EB5732}" presName="sp" presStyleCnt="0"/>
      <dgm:spPr/>
    </dgm:pt>
    <dgm:pt modelId="{7301F223-387E-4E62-8537-CC6A7E08B940}" type="pres">
      <dgm:prSet presAssocID="{03E9043A-9FAE-4CDF-B03D-13648DC139F4}" presName="composite" presStyleCnt="0"/>
      <dgm:spPr/>
    </dgm:pt>
    <dgm:pt modelId="{4B0B2CF5-7F81-4AA8-B242-69F447FAD354}" type="pres">
      <dgm:prSet presAssocID="{03E9043A-9FAE-4CDF-B03D-13648DC139F4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14C29D0A-6B7B-4834-98F5-44C6CB803A03}" type="pres">
      <dgm:prSet presAssocID="{03E9043A-9FAE-4CDF-B03D-13648DC139F4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5278ACA-6939-4349-A923-183DCB1072CD}" type="presOf" srcId="{84DFA544-329E-478B-AEB3-0757FD457D41}" destId="{B5E29B27-F7BB-44EC-B223-B3DC75A419E0}" srcOrd="0" destOrd="1" presId="urn:microsoft.com/office/officeart/2005/8/layout/chevron2"/>
    <dgm:cxn modelId="{1709C51F-74DF-4345-88A0-8A0521C25B83}" type="presOf" srcId="{1120875B-867A-45BE-BAE5-95DE12EBDF61}" destId="{76766697-4E4B-4960-A736-4BDA8DF4C821}" srcOrd="0" destOrd="0" presId="urn:microsoft.com/office/officeart/2005/8/layout/chevron2"/>
    <dgm:cxn modelId="{158A39A6-8454-42C4-B7CE-AFDEF1BDAC43}" type="presOf" srcId="{05245D48-FDAF-435E-B26F-E3D01CDF74A9}" destId="{B6D09B39-FDFB-446F-8A40-79EA63E3F3B5}" srcOrd="0" destOrd="0" presId="urn:microsoft.com/office/officeart/2005/8/layout/chevron2"/>
    <dgm:cxn modelId="{518D27D6-4B31-456D-80F4-09628A8CE47D}" type="presOf" srcId="{6D555C1C-494F-4713-BC11-4EA702001B18}" destId="{8A8694A4-C938-440D-8949-7C88D82A13D9}" srcOrd="0" destOrd="0" presId="urn:microsoft.com/office/officeart/2005/8/layout/chevron2"/>
    <dgm:cxn modelId="{7B1EC99E-D447-4764-BDA1-5A0EC0584A94}" srcId="{6D834B33-DC96-405A-B8F3-DA2626D56FDB}" destId="{84DFA544-329E-478B-AEB3-0757FD457D41}" srcOrd="0" destOrd="0" parTransId="{54A2A0BE-FE4C-4199-B9EA-1932BFD2EE6B}" sibTransId="{0CC8B46B-DD30-4B88-ACE7-250D4DB5CC81}"/>
    <dgm:cxn modelId="{A476FF1C-2277-4258-A2B1-FA4AA4D0B1E7}" srcId="{8AF16C4B-D429-4B19-A271-1FA10E65B38E}" destId="{6D555C1C-494F-4713-BC11-4EA702001B18}" srcOrd="0" destOrd="0" parTransId="{D0BAA8CE-8199-4201-A4BD-E877760155F2}" sibTransId="{0FE560C0-BB8C-4EB9-B9E3-F46466B5982B}"/>
    <dgm:cxn modelId="{04E9D8BE-8592-497E-84DC-A286A4ED7DB4}" srcId="{05245D48-FDAF-435E-B26F-E3D01CDF74A9}" destId="{03E9043A-9FAE-4CDF-B03D-13648DC139F4}" srcOrd="2" destOrd="0" parTransId="{1C33423F-E0C2-44A7-AEFD-0C231CE19FF2}" sibTransId="{9C6A45AA-84E3-4325-A6BB-D863D12C4BC2}"/>
    <dgm:cxn modelId="{5E9BF7D3-22E8-46EA-844A-18540B63C33E}" srcId="{05245D48-FDAF-435E-B26F-E3D01CDF74A9}" destId="{1120875B-867A-45BE-BAE5-95DE12EBDF61}" srcOrd="1" destOrd="0" parTransId="{5EC9A4B2-B7BD-4B23-AC57-DB617E1501B6}" sibTransId="{1A697D8A-6225-4472-8F87-B1ECC0EB5732}"/>
    <dgm:cxn modelId="{9839059B-6134-4ACF-B852-92207B11CF13}" srcId="{05245D48-FDAF-435E-B26F-E3D01CDF74A9}" destId="{8AF16C4B-D429-4B19-A271-1FA10E65B38E}" srcOrd="0" destOrd="0" parTransId="{53090781-75F4-49D5-80D7-0729E9606009}" sibTransId="{B65B2F0B-E3F7-4E4E-9B10-E6CAACC93516}"/>
    <dgm:cxn modelId="{683CCBC6-3016-4D12-827C-8A309297C9C6}" type="presOf" srcId="{55BA3AAB-2F3B-4369-B6DD-AB3D50FE3A66}" destId="{14C29D0A-6B7B-4834-98F5-44C6CB803A03}" srcOrd="0" destOrd="1" presId="urn:microsoft.com/office/officeart/2005/8/layout/chevron2"/>
    <dgm:cxn modelId="{EB2A6A0A-1424-41CD-B6C3-D0DE637AF5A6}" srcId="{6D555C1C-494F-4713-BC11-4EA702001B18}" destId="{9047AD56-A1CD-4E66-BC63-D8271B564025}" srcOrd="0" destOrd="0" parTransId="{58B494CE-F583-4142-B5BD-717CE4607200}" sibTransId="{735F9229-9569-440F-BDC3-81613EA69DF7}"/>
    <dgm:cxn modelId="{CD5DE8FA-D526-4495-8E32-A6A91046288C}" srcId="{874DCD6E-2E62-4EA6-9160-808383CABE3A}" destId="{55BA3AAB-2F3B-4369-B6DD-AB3D50FE3A66}" srcOrd="0" destOrd="0" parTransId="{D6FEE137-DB1D-46EB-A072-2BD57D9F96C5}" sibTransId="{78CAA6C3-7E1D-4CD0-AB89-1138ED109971}"/>
    <dgm:cxn modelId="{DFF5706D-FFF9-45F2-A0A0-D07C5BBE4768}" type="presOf" srcId="{6D834B33-DC96-405A-B8F3-DA2626D56FDB}" destId="{B5E29B27-F7BB-44EC-B223-B3DC75A419E0}" srcOrd="0" destOrd="0" presId="urn:microsoft.com/office/officeart/2005/8/layout/chevron2"/>
    <dgm:cxn modelId="{164D43F8-F1B5-43F5-A027-D6A901FF69F8}" type="presOf" srcId="{03E9043A-9FAE-4CDF-B03D-13648DC139F4}" destId="{4B0B2CF5-7F81-4AA8-B242-69F447FAD354}" srcOrd="0" destOrd="0" presId="urn:microsoft.com/office/officeart/2005/8/layout/chevron2"/>
    <dgm:cxn modelId="{6699B2F9-DFB3-4241-B188-BA28FDDACC04}" type="presOf" srcId="{874DCD6E-2E62-4EA6-9160-808383CABE3A}" destId="{14C29D0A-6B7B-4834-98F5-44C6CB803A03}" srcOrd="0" destOrd="0" presId="urn:microsoft.com/office/officeart/2005/8/layout/chevron2"/>
    <dgm:cxn modelId="{733BC173-9083-4F2E-9736-97DB6D782499}" type="presOf" srcId="{9047AD56-A1CD-4E66-BC63-D8271B564025}" destId="{8A8694A4-C938-440D-8949-7C88D82A13D9}" srcOrd="0" destOrd="1" presId="urn:microsoft.com/office/officeart/2005/8/layout/chevron2"/>
    <dgm:cxn modelId="{5D000814-5D16-4A09-AEA7-E4EFBF258632}" srcId="{1120875B-867A-45BE-BAE5-95DE12EBDF61}" destId="{6D834B33-DC96-405A-B8F3-DA2626D56FDB}" srcOrd="0" destOrd="0" parTransId="{1ABA45D2-70D4-4A4A-87AF-DCE73AE3B990}" sibTransId="{97389E0A-2889-4E43-B9F0-F88CB2CC1301}"/>
    <dgm:cxn modelId="{8D182CA9-F7B2-4E41-826F-FBBA3D41DAA8}" srcId="{03E9043A-9FAE-4CDF-B03D-13648DC139F4}" destId="{874DCD6E-2E62-4EA6-9160-808383CABE3A}" srcOrd="0" destOrd="0" parTransId="{4DF3F061-411B-48A7-ACDE-DC19213843E3}" sibTransId="{4FD7EA6D-4AEC-4BCE-A8E2-CC3D730EE943}"/>
    <dgm:cxn modelId="{9DD3123A-D1ED-46FE-8041-31246B5D5C68}" type="presOf" srcId="{8AF16C4B-D429-4B19-A271-1FA10E65B38E}" destId="{A0A67F82-0E16-4514-AB4B-7709D60AFDCE}" srcOrd="0" destOrd="0" presId="urn:microsoft.com/office/officeart/2005/8/layout/chevron2"/>
    <dgm:cxn modelId="{521EB4B6-A38E-4A64-A298-6140E94FC5B9}" type="presParOf" srcId="{B6D09B39-FDFB-446F-8A40-79EA63E3F3B5}" destId="{1610EF5A-5703-40FC-A4A6-50F2EDF7E508}" srcOrd="0" destOrd="0" presId="urn:microsoft.com/office/officeart/2005/8/layout/chevron2"/>
    <dgm:cxn modelId="{C9D88C71-A857-4E43-BBAB-300A23E19B47}" type="presParOf" srcId="{1610EF5A-5703-40FC-A4A6-50F2EDF7E508}" destId="{A0A67F82-0E16-4514-AB4B-7709D60AFDCE}" srcOrd="0" destOrd="0" presId="urn:microsoft.com/office/officeart/2005/8/layout/chevron2"/>
    <dgm:cxn modelId="{877A74D9-27E8-4894-9B0B-8653B00DB204}" type="presParOf" srcId="{1610EF5A-5703-40FC-A4A6-50F2EDF7E508}" destId="{8A8694A4-C938-440D-8949-7C88D82A13D9}" srcOrd="1" destOrd="0" presId="urn:microsoft.com/office/officeart/2005/8/layout/chevron2"/>
    <dgm:cxn modelId="{CCBAD14D-1AE2-4E9A-AAB8-C01628BE7C45}" type="presParOf" srcId="{B6D09B39-FDFB-446F-8A40-79EA63E3F3B5}" destId="{3498E639-BC7B-46D2-9B45-9D1FCC3FD882}" srcOrd="1" destOrd="0" presId="urn:microsoft.com/office/officeart/2005/8/layout/chevron2"/>
    <dgm:cxn modelId="{0A4E3C35-A991-4F91-BBA3-9EE0C1C0689C}" type="presParOf" srcId="{B6D09B39-FDFB-446F-8A40-79EA63E3F3B5}" destId="{DC227A04-00EC-425B-BC13-97B541806B7F}" srcOrd="2" destOrd="0" presId="urn:microsoft.com/office/officeart/2005/8/layout/chevron2"/>
    <dgm:cxn modelId="{982D4E16-3E38-4861-8AB0-894BDCDF8D33}" type="presParOf" srcId="{DC227A04-00EC-425B-BC13-97B541806B7F}" destId="{76766697-4E4B-4960-A736-4BDA8DF4C821}" srcOrd="0" destOrd="0" presId="urn:microsoft.com/office/officeart/2005/8/layout/chevron2"/>
    <dgm:cxn modelId="{71A41BF9-1648-40AF-8317-3EF830393BC2}" type="presParOf" srcId="{DC227A04-00EC-425B-BC13-97B541806B7F}" destId="{B5E29B27-F7BB-44EC-B223-B3DC75A419E0}" srcOrd="1" destOrd="0" presId="urn:microsoft.com/office/officeart/2005/8/layout/chevron2"/>
    <dgm:cxn modelId="{55BD584F-2357-41E6-9E54-778CDD7FABA3}" type="presParOf" srcId="{B6D09B39-FDFB-446F-8A40-79EA63E3F3B5}" destId="{E2A150BC-192B-438E-9FA6-0E8FF9110BAD}" srcOrd="3" destOrd="0" presId="urn:microsoft.com/office/officeart/2005/8/layout/chevron2"/>
    <dgm:cxn modelId="{776953DF-7791-4C8C-A5F8-CB772C4DA660}" type="presParOf" srcId="{B6D09B39-FDFB-446F-8A40-79EA63E3F3B5}" destId="{7301F223-387E-4E62-8537-CC6A7E08B940}" srcOrd="4" destOrd="0" presId="urn:microsoft.com/office/officeart/2005/8/layout/chevron2"/>
    <dgm:cxn modelId="{FA603849-95FE-4CBE-BF71-C0DEE7AD7096}" type="presParOf" srcId="{7301F223-387E-4E62-8537-CC6A7E08B940}" destId="{4B0B2CF5-7F81-4AA8-B242-69F447FAD354}" srcOrd="0" destOrd="0" presId="urn:microsoft.com/office/officeart/2005/8/layout/chevron2"/>
    <dgm:cxn modelId="{F4699665-647D-482D-9276-78113608F447}" type="presParOf" srcId="{7301F223-387E-4E62-8537-CC6A7E08B940}" destId="{14C29D0A-6B7B-4834-98F5-44C6CB803A0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A67F82-0E16-4514-AB4B-7709D60AFDCE}">
      <dsp:nvSpPr>
        <dsp:cNvPr id="0" name=""/>
        <dsp:cNvSpPr/>
      </dsp:nvSpPr>
      <dsp:spPr>
        <a:xfrm rot="5400000">
          <a:off x="-170789" y="172979"/>
          <a:ext cx="1138599" cy="7970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400" kern="1200" dirty="0"/>
        </a:p>
      </dsp:txBody>
      <dsp:txXfrm rot="-5400000">
        <a:off x="2" y="400699"/>
        <a:ext cx="797019" cy="341580"/>
      </dsp:txXfrm>
    </dsp:sp>
    <dsp:sp modelId="{8A8694A4-C938-440D-8949-7C88D82A13D9}">
      <dsp:nvSpPr>
        <dsp:cNvPr id="0" name=""/>
        <dsp:cNvSpPr/>
      </dsp:nvSpPr>
      <dsp:spPr>
        <a:xfrm rot="5400000">
          <a:off x="3571764" y="-2772556"/>
          <a:ext cx="740089" cy="62895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 dirty="0" smtClean="0"/>
            <a:t>Processus Technique 1</a:t>
          </a:r>
          <a:endParaRPr lang="fr-FR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 dirty="0" smtClean="0"/>
            <a:t>Définition des besoins des parties prenantes</a:t>
          </a:r>
          <a:endParaRPr lang="fr-FR" sz="1800" kern="1200" dirty="0"/>
        </a:p>
      </dsp:txBody>
      <dsp:txXfrm rot="-5400000">
        <a:off x="797019" y="38317"/>
        <a:ext cx="6253452" cy="667833"/>
      </dsp:txXfrm>
    </dsp:sp>
    <dsp:sp modelId="{76766697-4E4B-4960-A736-4BDA8DF4C821}">
      <dsp:nvSpPr>
        <dsp:cNvPr id="0" name=""/>
        <dsp:cNvSpPr/>
      </dsp:nvSpPr>
      <dsp:spPr>
        <a:xfrm rot="5400000">
          <a:off x="-170789" y="1109326"/>
          <a:ext cx="1138599" cy="7970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400" kern="1200"/>
        </a:p>
      </dsp:txBody>
      <dsp:txXfrm rot="-5400000">
        <a:off x="2" y="1337046"/>
        <a:ext cx="797019" cy="341580"/>
      </dsp:txXfrm>
    </dsp:sp>
    <dsp:sp modelId="{B5E29B27-F7BB-44EC-B223-B3DC75A419E0}">
      <dsp:nvSpPr>
        <dsp:cNvPr id="0" name=""/>
        <dsp:cNvSpPr/>
      </dsp:nvSpPr>
      <dsp:spPr>
        <a:xfrm rot="5400000">
          <a:off x="3571764" y="-1836208"/>
          <a:ext cx="740089" cy="62895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 dirty="0" smtClean="0"/>
            <a:t>Processus Technique 2</a:t>
          </a:r>
          <a:endParaRPr lang="fr-FR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 dirty="0" smtClean="0"/>
            <a:t>Analyse des exigences</a:t>
          </a:r>
          <a:endParaRPr lang="fr-FR" sz="1800" kern="1200" dirty="0"/>
        </a:p>
      </dsp:txBody>
      <dsp:txXfrm rot="-5400000">
        <a:off x="797019" y="974665"/>
        <a:ext cx="6253452" cy="667833"/>
      </dsp:txXfrm>
    </dsp:sp>
    <dsp:sp modelId="{4B0B2CF5-7F81-4AA8-B242-69F447FAD354}">
      <dsp:nvSpPr>
        <dsp:cNvPr id="0" name=""/>
        <dsp:cNvSpPr/>
      </dsp:nvSpPr>
      <dsp:spPr>
        <a:xfrm rot="5400000">
          <a:off x="-170789" y="2045674"/>
          <a:ext cx="1138599" cy="7970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400" kern="1200" dirty="0"/>
        </a:p>
      </dsp:txBody>
      <dsp:txXfrm rot="-5400000">
        <a:off x="2" y="2273394"/>
        <a:ext cx="797019" cy="341580"/>
      </dsp:txXfrm>
    </dsp:sp>
    <dsp:sp modelId="{14C29D0A-6B7B-4834-98F5-44C6CB803A03}">
      <dsp:nvSpPr>
        <dsp:cNvPr id="0" name=""/>
        <dsp:cNvSpPr/>
      </dsp:nvSpPr>
      <dsp:spPr>
        <a:xfrm rot="5400000">
          <a:off x="3571764" y="-899860"/>
          <a:ext cx="740089" cy="62895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 dirty="0" smtClean="0"/>
            <a:t>Processus Technique 3</a:t>
          </a:r>
          <a:endParaRPr lang="fr-FR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 dirty="0" smtClean="0"/>
            <a:t>Conception de l’architecture</a:t>
          </a:r>
          <a:endParaRPr lang="fr-FR" sz="1800" kern="1200" dirty="0"/>
        </a:p>
      </dsp:txBody>
      <dsp:txXfrm rot="-5400000">
        <a:off x="797019" y="1911013"/>
        <a:ext cx="6253452" cy="6678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04479-CBC5-3546-8A0D-DC7D3BA30544}" type="datetimeFigureOut">
              <a:rPr lang="fr-FR" smtClean="0"/>
              <a:t>30/11/2014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030A3-A5D3-C641-8CA3-9440A0A1CB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44763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FFA02-BD9A-5445-8E51-E6D5A4E1DD4B}" type="datetimeFigureOut">
              <a:rPr lang="fr-FR" smtClean="0"/>
              <a:t>30/11/2014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D4C5C-07DB-4146-8BDE-61540ADB1C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3340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D4C5C-07DB-4146-8BDE-61540ADB1C9B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29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E43B-9441-6341-BD63-84DDA1A9C3FB}" type="datetime1">
              <a:rPr lang="fr-FR" smtClean="0"/>
              <a:t>30/11/2014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AA955-8B04-894F-8FDF-A5E12E980EDC}" type="datetime1">
              <a:rPr lang="fr-FR" smtClean="0"/>
              <a:t>30/11/2014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7532-5F56-764F-9C75-F53758D5A21E}" type="datetime1">
              <a:rPr lang="fr-FR" smtClean="0"/>
              <a:t>30/11/2014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0341-9FD1-4D41-897E-C16A13D412D6}" type="datetime1">
              <a:rPr lang="fr-FR" smtClean="0"/>
              <a:t>30/11/2014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1CD6-E1AD-4847-B8D2-9BC7541D26A9}" type="datetime1">
              <a:rPr lang="fr-FR" smtClean="0"/>
              <a:t>30/11/2014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4889-60B5-CD4F-97E2-5B317AA429BB}" type="datetime1">
              <a:rPr lang="fr-FR" smtClean="0"/>
              <a:t>30/11/2014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CA9B-4F70-864C-920B-92AD8DFE7583}" type="datetime1">
              <a:rPr lang="fr-FR" smtClean="0"/>
              <a:t>30/11/2014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C383-4EE0-2241-AEE6-2AAA6580B403}" type="datetime1">
              <a:rPr lang="fr-FR" smtClean="0"/>
              <a:t>30/11/2014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AFFA-2E38-E240-9E76-4B3B98489A6D}" type="datetime1">
              <a:rPr lang="fr-FR" smtClean="0"/>
              <a:t>30/11/2014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6C2F2-1133-B742-8E81-ACE648734598}" type="datetime1">
              <a:rPr lang="fr-FR" smtClean="0"/>
              <a:t>30/11/2014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FBEE-7E81-E746-8617-1B9234528FDD}" type="datetime1">
              <a:rPr lang="fr-FR" smtClean="0"/>
              <a:t>30/11/2014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58062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90A4B7D-106F-C147-BCBF-57A394B22041}" type="datetime1">
              <a:rPr lang="fr-FR" smtClean="0"/>
              <a:t>30/11/2014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18288"/>
            <a:ext cx="7543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B8334CA-52B9-8B4B-AA0F-E9B48CBEA1E4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3" r:id="rId1"/>
    <p:sldLayoutId id="2147484584" r:id="rId2"/>
    <p:sldLayoutId id="2147484585" r:id="rId3"/>
    <p:sldLayoutId id="2147484586" r:id="rId4"/>
    <p:sldLayoutId id="2147484587" r:id="rId5"/>
    <p:sldLayoutId id="2147484588" r:id="rId6"/>
    <p:sldLayoutId id="2147484589" r:id="rId7"/>
    <p:sldLayoutId id="2147484590" r:id="rId8"/>
    <p:sldLayoutId id="2147484591" r:id="rId9"/>
    <p:sldLayoutId id="2147484592" r:id="rId10"/>
    <p:sldLayoutId id="2147484593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4000" dirty="0" smtClean="0"/>
              <a:t>SysML Niveau 3</a:t>
            </a:r>
            <a:br>
              <a:rPr lang="fr-FR" sz="4000" dirty="0" smtClean="0"/>
            </a:br>
            <a:r>
              <a:rPr lang="fr-FR" sz="4000" dirty="0" smtClean="0"/>
              <a:t>Ingénierie Systèmes</a:t>
            </a:r>
            <a:br>
              <a:rPr lang="fr-FR" sz="4000" dirty="0" smtClean="0"/>
            </a:br>
            <a:r>
              <a:rPr lang="fr-FR" sz="4000" dirty="0" smtClean="0"/>
              <a:t>Utilisation de </a:t>
            </a:r>
            <a:r>
              <a:rPr lang="fr-FR" sz="4000" dirty="0" err="1" smtClean="0"/>
              <a:t>magicdraw</a:t>
            </a:r>
            <a:endParaRPr lang="fr-FR" sz="40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SYSM3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763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vertical 6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596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vertical 5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vertical 6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610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Ingénierie Systèmes – Processus de cycle de vie des systèmes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fr-FR" dirty="0" smtClean="0">
                <a:latin typeface="Calibri" panose="020F0502020204030204" pitchFamily="34" charset="0"/>
              </a:rPr>
              <a:t>Norme ISO 15288 – AFNOR Z 67-288 :</a:t>
            </a:r>
            <a:endParaRPr lang="fr-FR" dirty="0">
              <a:latin typeface="Calibri" panose="020F0502020204030204" pitchFamily="34" charset="0"/>
            </a:endParaRPr>
          </a:p>
          <a:p>
            <a:pPr lvl="1"/>
            <a:endParaRPr lang="fr-FR" dirty="0" smtClean="0">
              <a:latin typeface="Calibri" panose="020F0502020204030204" pitchFamily="34" charset="0"/>
            </a:endParaRPr>
          </a:p>
          <a:p>
            <a:pPr lvl="1"/>
            <a:endParaRPr lang="fr-FR" dirty="0">
              <a:latin typeface="Calibri" panose="020F0502020204030204" pitchFamily="34" charset="0"/>
            </a:endParaRPr>
          </a:p>
          <a:p>
            <a:pPr lvl="1"/>
            <a:endParaRPr lang="fr-FR" dirty="0" smtClean="0">
              <a:latin typeface="Calibri" panose="020F0502020204030204" pitchFamily="34" charset="0"/>
            </a:endParaRPr>
          </a:p>
          <a:p>
            <a:pPr lvl="1"/>
            <a:endParaRPr lang="fr-FR" dirty="0">
              <a:latin typeface="Calibri" panose="020F0502020204030204" pitchFamily="34" charset="0"/>
            </a:endParaRPr>
          </a:p>
          <a:p>
            <a:pPr lvl="1"/>
            <a:endParaRPr lang="fr-FR" dirty="0" smtClean="0">
              <a:latin typeface="Calibri" panose="020F0502020204030204" pitchFamily="34" charset="0"/>
            </a:endParaRPr>
          </a:p>
          <a:p>
            <a:pPr lvl="1"/>
            <a:endParaRPr lang="fr-FR" dirty="0">
              <a:latin typeface="Calibri" panose="020F0502020204030204" pitchFamily="34" charset="0"/>
            </a:endParaRPr>
          </a:p>
          <a:p>
            <a:pPr lvl="1"/>
            <a:endParaRPr lang="fr-FR" dirty="0" smtClean="0">
              <a:latin typeface="Calibri" panose="020F0502020204030204" pitchFamily="34" charset="0"/>
            </a:endParaRPr>
          </a:p>
          <a:p>
            <a:pPr lvl="1"/>
            <a:endParaRPr lang="fr-FR" dirty="0">
              <a:latin typeface="Calibri" panose="020F0502020204030204" pitchFamily="34" charset="0"/>
            </a:endParaRPr>
          </a:p>
          <a:p>
            <a:pPr marL="274320" lvl="1" indent="0">
              <a:buNone/>
            </a:pPr>
            <a:endParaRPr lang="fr-FR" dirty="0">
              <a:latin typeface="Calibri" panose="020F0502020204030204" pitchFamily="34" charset="0"/>
            </a:endParaRPr>
          </a:p>
          <a:p>
            <a:pPr lvl="2">
              <a:buClr>
                <a:schemeClr val="tx2"/>
              </a:buClr>
              <a:buFont typeface="Symbol" panose="05050102010706020507" pitchFamily="18" charset="2"/>
              <a:buChar char="Þ"/>
            </a:pPr>
            <a:r>
              <a:rPr lang="fr-FR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 Les diagrammes SysML ne sont pas construits les uns après les autres, mais par couches successives.</a:t>
            </a:r>
          </a:p>
          <a:p>
            <a:pPr lvl="2">
              <a:buClr>
                <a:schemeClr val="tx2"/>
              </a:buClr>
              <a:buFont typeface="Symbol" panose="05050102010706020507" pitchFamily="18" charset="2"/>
              <a:buChar char="Þ"/>
            </a:pPr>
            <a:r>
              <a:rPr lang="fr-FR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 Les diagrammes sont construits en tenant compte des interconnections.</a:t>
            </a:r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1822343415"/>
              </p:ext>
            </p:extLst>
          </p:nvPr>
        </p:nvGraphicFramePr>
        <p:xfrm>
          <a:off x="457200" y="2346036"/>
          <a:ext cx="7086600" cy="30156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Flèche gauche 7"/>
          <p:cNvSpPr/>
          <p:nvPr/>
        </p:nvSpPr>
        <p:spPr>
          <a:xfrm rot="16200000">
            <a:off x="7012709" y="3091873"/>
            <a:ext cx="2683164" cy="1191489"/>
          </a:xfrm>
          <a:prstGeom prst="leftArrow">
            <a:avLst>
              <a:gd name="adj1" fmla="val 6162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Travail par couche successive sur chacun des diagrammes SysML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47922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761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086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83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969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324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193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pour une image 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49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Clarté.thmx</Template>
  <TotalTime>87</TotalTime>
  <Words>149</Words>
  <Application>Microsoft Office PowerPoint</Application>
  <PresentationFormat>Affichage à l'écran (4:3)</PresentationFormat>
  <Paragraphs>34</Paragraphs>
  <Slides>11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Clarté</vt:lpstr>
      <vt:lpstr>SysML Niveau 3 Ingénierie Systèmes Utilisation de magicdraw</vt:lpstr>
      <vt:lpstr>Ingénierie Systèmes – Processus de cycle de vie des systèmes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Acad 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Louis GIRAUD</dc:creator>
  <cp:lastModifiedBy>Xavier Pessoles</cp:lastModifiedBy>
  <cp:revision>9</cp:revision>
  <dcterms:created xsi:type="dcterms:W3CDTF">2014-11-19T11:25:07Z</dcterms:created>
  <dcterms:modified xsi:type="dcterms:W3CDTF">2014-11-30T10:45:36Z</dcterms:modified>
</cp:coreProperties>
</file>