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12/01/2014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549172-3FEE-47D0-BB65-1A18684F7B98}" type="datetime1">
              <a:rPr lang="fr-FR" smtClean="0"/>
              <a:t>12/01/2014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EC1D-1471-4698-BCB8-4CF0BC090325}" type="datetime1">
              <a:rPr lang="fr-FR" smtClean="0"/>
              <a:t>12/01/2014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53BD-45AF-4B4E-99AC-6020FBB0AF33}" type="datetime1">
              <a:rPr lang="fr-FR" smtClean="0"/>
              <a:t>12/01/2014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61240-9CB5-48EB-BBA6-3C19629F7658}" type="datetime1">
              <a:rPr lang="fr-FR" smtClean="0"/>
              <a:t>12/01/2014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AACD1D-30C3-476D-A850-5E16ED207568}" type="datetime1">
              <a:rPr lang="fr-FR" smtClean="0"/>
              <a:t>12/01/2014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4703-0C5B-4AFF-B4BE-E07D7CDC5B14}" type="datetime1">
              <a:rPr lang="fr-FR" smtClean="0"/>
              <a:t>12/01/2014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C4D-23E6-48C4-9F30-3F474E6D101F}" type="datetime1">
              <a:rPr lang="fr-FR" smtClean="0"/>
              <a:t>12/01/2014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E5E471-8E97-4CF8-A94F-AB51374CF764}" type="datetime1">
              <a:rPr lang="fr-FR" smtClean="0"/>
              <a:t>12/01/2014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3648-6B48-4061-B02D-C97909C99497}" type="datetime1">
              <a:rPr lang="fr-FR" smtClean="0"/>
              <a:t>12/01/2014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A6E1C4-077A-4686-B4A8-84EDB76D0538}" type="datetime1">
              <a:rPr lang="fr-FR" smtClean="0"/>
              <a:t>12/01/2014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A3A41F-5CC8-4B2F-A21F-2E1DB772744F}" type="datetime1">
              <a:rPr lang="fr-FR" smtClean="0"/>
              <a:t>12/01/2014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04928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C30354-83D0-4C08-BE63-E487BB73E13E}" type="datetime1">
              <a:rPr lang="fr-FR" smtClean="0"/>
              <a:t>12/01/2014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667694" y="4059732"/>
            <a:ext cx="3845384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Découverte du logiciel SCILAB </a:t>
            </a:r>
            <a:r>
              <a:rPr lang="fr-FR" dirty="0" smtClean="0"/>
              <a:t>Modélisations </a:t>
            </a:r>
            <a:r>
              <a:rPr lang="fr-FR" dirty="0" err="1"/>
              <a:t>multi-physiques</a:t>
            </a:r>
            <a:r>
              <a:rPr lang="fr-FR" dirty="0"/>
              <a:t> causales et acausales, avec simulation du </a:t>
            </a:r>
            <a:r>
              <a:rPr lang="fr-FR" dirty="0" smtClean="0"/>
              <a:t>comportement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</a:t>
            </a:r>
            <a:r>
              <a:rPr lang="fr-FR" dirty="0" err="1"/>
              <a:t>Scilab</a:t>
            </a:r>
            <a:r>
              <a:rPr lang="fr-FR" dirty="0"/>
              <a:t>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multiphysique</a:t>
            </a:r>
            <a:endParaRPr lang="fr-FR" dirty="0" smtClean="0"/>
          </a:p>
          <a:p>
            <a:pPr lvl="1"/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r>
              <a:rPr lang="fr-FR" dirty="0" err="1" smtClean="0"/>
              <a:t>Scilab</a:t>
            </a:r>
            <a:endParaRPr lang="fr-FR" dirty="0" smtClean="0"/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modulé </a:t>
            </a:r>
            <a:r>
              <a:rPr lang="fr-FR" dirty="0" err="1" smtClean="0"/>
              <a:t>Cosélica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Xcos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le module </a:t>
            </a:r>
            <a:r>
              <a:rPr lang="fr-FR" dirty="0" err="1" smtClean="0"/>
              <a:t>Coselica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mécanique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d’un système </a:t>
            </a:r>
            <a:r>
              <a:rPr lang="fr-FR" dirty="0" err="1" smtClean="0"/>
              <a:t>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d’un système </a:t>
            </a:r>
            <a:r>
              <a:rPr lang="fr-FR" dirty="0" err="1" smtClean="0"/>
              <a:t>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133</Words>
  <Application>Microsoft Office PowerPoint</Application>
  <PresentationFormat>Affichage à l'écran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Oriel</vt:lpstr>
      <vt:lpstr>Découverte du logiciel SCILAB Modélisations multi-physiques causales et acausales, avec simulation du comportement</vt:lpstr>
      <vt:lpstr>Plan</vt:lpstr>
      <vt:lpstr>Présentation PowerPoint</vt:lpstr>
      <vt:lpstr>Modélisation des systèmes avec le module Coselica</vt:lpstr>
      <vt:lpstr>Connecteurs</vt:lpstr>
      <vt:lpstr>Modélisation d’un système mécanique</vt:lpstr>
      <vt:lpstr>Modélisation d’un système électrique</vt:lpstr>
      <vt:lpstr>Modélisation d’un système multiphysique</vt:lpstr>
      <vt:lpstr>Modélisation d’un système multiphysique</vt:lpstr>
      <vt:lpstr>Xcos &amp; Arduino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2013-12-29T10:20:09Z</dcterms:created>
  <dcterms:modified xsi:type="dcterms:W3CDTF">2014-01-12T21:08:56Z</dcterms:modified>
</cp:coreProperties>
</file>