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7" r:id="rId11"/>
    <p:sldId id="268" r:id="rId12"/>
    <p:sldId id="269" r:id="rId13"/>
    <p:sldId id="270" r:id="rId14"/>
    <p:sldId id="264" r:id="rId15"/>
    <p:sldId id="26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 showGuides="1">
      <p:cViewPr varScale="1">
        <p:scale>
          <a:sx n="69" d="100"/>
          <a:sy n="69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4ABE7-6968-4EF3-8008-B142D354329E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D6C09-BCA6-44EF-99A6-4587823B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549172-3FEE-47D0-BB65-1A18684F7B98}" type="datetime1">
              <a:rPr lang="fr-FR" smtClean="0"/>
              <a:t>16/01/2014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EC1D-1471-4698-BCB8-4CF0BC090325}" type="datetime1">
              <a:rPr lang="fr-FR" smtClean="0"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53BD-45AF-4B4E-99AC-6020FBB0AF33}" type="datetime1">
              <a:rPr lang="fr-FR" smtClean="0"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205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B61240-9CB5-48EB-BBA6-3C19629F7658}" type="datetime1">
              <a:rPr lang="fr-FR" smtClean="0"/>
              <a:t>16/01/2014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BAACD1D-30C3-476D-A850-5E16ED207568}" type="datetime1">
              <a:rPr lang="fr-FR" smtClean="0"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4703-0C5B-4AFF-B4BE-E07D7CDC5B14}" type="datetime1">
              <a:rPr lang="fr-FR" smtClean="0"/>
              <a:t>16/01/2014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5C4D-23E6-48C4-9F30-3F474E6D101F}" type="datetime1">
              <a:rPr lang="fr-FR" smtClean="0"/>
              <a:t>16/01/2014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E5E471-8E97-4CF8-A94F-AB51374CF764}" type="datetime1">
              <a:rPr lang="fr-FR" smtClean="0"/>
              <a:t>16/01/2014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3648-6B48-4061-B02D-C97909C99497}" type="datetime1">
              <a:rPr lang="fr-FR" smtClean="0"/>
              <a:t>16/01/2014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2A6E1C4-077A-4686-B4A8-84EDB76D0538}" type="datetime1">
              <a:rPr lang="fr-FR" smtClean="0"/>
              <a:t>16/01/2014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A3A41F-5CC8-4B2F-A21F-2E1DB772744F}" type="datetime1">
              <a:rPr lang="fr-FR" smtClean="0"/>
              <a:t>16/01/2014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904928" cy="79208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7904928" cy="5205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C30354-83D0-4C08-BE63-E487BB73E13E}" type="datetime1">
              <a:rPr lang="fr-FR" smtClean="0"/>
              <a:t>16/01/2014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667694" y="4059732"/>
            <a:ext cx="3845384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99832" y="6264736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2400" y="6283786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>
            <a:off x="4099915" y="-3090961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348880"/>
            <a:ext cx="6172200" cy="1894362"/>
          </a:xfrm>
        </p:spPr>
        <p:txBody>
          <a:bodyPr>
            <a:normAutofit/>
          </a:bodyPr>
          <a:lstStyle/>
          <a:p>
            <a:r>
              <a:rPr lang="fr-FR" sz="2400" dirty="0"/>
              <a:t>Découverte du logiciel SCILAB </a:t>
            </a:r>
            <a:r>
              <a:rPr lang="fr-FR" sz="2400" dirty="0" smtClean="0"/>
              <a:t>Modélisations </a:t>
            </a:r>
            <a:r>
              <a:rPr lang="fr-FR" sz="2400" dirty="0" err="1"/>
              <a:t>multi-physiques</a:t>
            </a:r>
            <a:r>
              <a:rPr lang="fr-FR" sz="2400" dirty="0"/>
              <a:t> causales et acausales, avec simulation du </a:t>
            </a:r>
            <a:r>
              <a:rPr lang="fr-FR" sz="2400" dirty="0" smtClean="0"/>
              <a:t>comportement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Utilisation du logiciel libre de droits </a:t>
            </a:r>
            <a:r>
              <a:rPr lang="fr-FR" dirty="0" err="1"/>
              <a:t>Scilab</a:t>
            </a:r>
            <a:r>
              <a:rPr lang="fr-FR" dirty="0"/>
              <a:t> et de ses modules </a:t>
            </a:r>
            <a:r>
              <a:rPr lang="fr-FR" dirty="0" err="1"/>
              <a:t>Xcos</a:t>
            </a:r>
            <a:r>
              <a:rPr lang="fr-FR" dirty="0"/>
              <a:t> et </a:t>
            </a:r>
            <a:r>
              <a:rPr lang="fr-FR" dirty="0" err="1" smtClean="0"/>
              <a:t>Coselica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Démonstrations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8305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de laboratoire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Pilote automatique TP 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45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Pilote Automatique</a:t>
            </a:r>
            <a:br>
              <a:rPr lang="fr-FR" dirty="0" smtClean="0"/>
            </a:br>
            <a:r>
              <a:rPr lang="fr-FR" dirty="0" smtClean="0"/>
              <a:t>Analyse Interne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72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Pilote Automatique</a:t>
            </a:r>
            <a:br>
              <a:rPr lang="fr-FR" dirty="0" smtClean="0"/>
            </a:br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5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Pilote automatique</a:t>
            </a:r>
            <a:br>
              <a:rPr lang="fr-FR" dirty="0" smtClean="0"/>
            </a:br>
            <a:r>
              <a:rPr lang="fr-FR" dirty="0" smtClean="0"/>
              <a:t>Application pédagogique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04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Xcos</a:t>
            </a:r>
            <a:r>
              <a:rPr lang="fr-FR" dirty="0" smtClean="0"/>
              <a:t> &amp;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31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3" y="1152550"/>
            <a:ext cx="5429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30" y="2877847"/>
            <a:ext cx="8953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652" y="3837275"/>
            <a:ext cx="466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50" y="2262187"/>
            <a:ext cx="6572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98" y="2188585"/>
            <a:ext cx="84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7" y="2264785"/>
            <a:ext cx="7048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07" y="1712335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14" y="2010209"/>
            <a:ext cx="54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39" y="3171824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70" y="1421823"/>
            <a:ext cx="733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32" y="3777528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377" y="3690937"/>
            <a:ext cx="4667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2" y="3633787"/>
            <a:ext cx="84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8" y="2909887"/>
            <a:ext cx="5619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3" y="2002848"/>
            <a:ext cx="6667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" y="4941168"/>
            <a:ext cx="9429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82" y="4919519"/>
            <a:ext cx="933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5" y="5805264"/>
            <a:ext cx="7429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09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r>
              <a:rPr lang="fr-FR" dirty="0" err="1" smtClean="0"/>
              <a:t>multiphysique</a:t>
            </a:r>
            <a:endParaRPr lang="fr-FR" dirty="0" smtClean="0"/>
          </a:p>
          <a:p>
            <a:pPr lvl="1"/>
            <a:r>
              <a:rPr lang="fr-FR" dirty="0" smtClean="0"/>
              <a:t>Définition</a:t>
            </a:r>
          </a:p>
          <a:p>
            <a:pPr lvl="1"/>
            <a:r>
              <a:rPr lang="fr-FR" dirty="0" smtClean="0"/>
              <a:t>Modélisation causale</a:t>
            </a:r>
          </a:p>
          <a:p>
            <a:pPr lvl="1"/>
            <a:r>
              <a:rPr lang="fr-FR" dirty="0" smtClean="0"/>
              <a:t>Modélisation acausale</a:t>
            </a:r>
          </a:p>
          <a:p>
            <a:r>
              <a:rPr lang="fr-FR" dirty="0" err="1" smtClean="0"/>
              <a:t>Scilab</a:t>
            </a:r>
            <a:endParaRPr lang="fr-FR" dirty="0" smtClean="0"/>
          </a:p>
          <a:p>
            <a:pPr lvl="1"/>
            <a:r>
              <a:rPr lang="fr-FR" dirty="0" smtClean="0"/>
              <a:t>Qu’est ce que </a:t>
            </a:r>
            <a:r>
              <a:rPr lang="fr-FR" dirty="0" err="1" smtClean="0"/>
              <a:t>scilab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Le module </a:t>
            </a:r>
            <a:r>
              <a:rPr lang="fr-FR" dirty="0" err="1" smtClean="0"/>
              <a:t>Xcos</a:t>
            </a:r>
            <a:endParaRPr lang="fr-FR" dirty="0" smtClean="0"/>
          </a:p>
          <a:p>
            <a:pPr lvl="1"/>
            <a:r>
              <a:rPr lang="fr-FR" dirty="0" smtClean="0"/>
              <a:t>Le modulé </a:t>
            </a:r>
            <a:r>
              <a:rPr lang="fr-FR" dirty="0" err="1" smtClean="0"/>
              <a:t>Cosélica</a:t>
            </a:r>
            <a:endParaRPr lang="fr-FR" dirty="0" smtClean="0"/>
          </a:p>
          <a:p>
            <a:r>
              <a:rPr lang="fr-FR" dirty="0" smtClean="0"/>
              <a:t>Application pédagogique </a:t>
            </a:r>
            <a:r>
              <a:rPr lang="fr-FR" dirty="0" err="1" smtClean="0"/>
              <a:t>Xcos</a:t>
            </a:r>
            <a:endParaRPr lang="fr-FR" dirty="0" smtClean="0"/>
          </a:p>
          <a:p>
            <a:r>
              <a:rPr lang="fr-FR" dirty="0" smtClean="0"/>
              <a:t>Application pédagogique </a:t>
            </a:r>
            <a:r>
              <a:rPr lang="fr-FR" dirty="0" err="1" smtClean="0"/>
              <a:t>Coselica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1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81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des systèmes avec le module </a:t>
            </a:r>
            <a:r>
              <a:rPr lang="fr-FR" dirty="0" err="1" smtClean="0"/>
              <a:t>Coselica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41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Triangle bleu : signal de données (sans dimension)</a:t>
            </a:r>
          </a:p>
          <a:p>
            <a:r>
              <a:rPr lang="fr-FR" dirty="0" smtClean="0"/>
              <a:t>Carré bleu : signal électrique</a:t>
            </a:r>
          </a:p>
          <a:p>
            <a:r>
              <a:rPr lang="fr-FR" dirty="0" smtClean="0"/>
              <a:t>Carré rouge : donnée thermique</a:t>
            </a:r>
          </a:p>
          <a:p>
            <a:r>
              <a:rPr lang="fr-FR" dirty="0" smtClean="0"/>
              <a:t>Carré vert : mécanique 1D en translation</a:t>
            </a:r>
          </a:p>
          <a:p>
            <a:r>
              <a:rPr lang="fr-FR" dirty="0" smtClean="0"/>
              <a:t>Rond gris : mécanique 1D en rotation</a:t>
            </a:r>
          </a:p>
          <a:p>
            <a:r>
              <a:rPr lang="fr-FR" dirty="0" smtClean="0"/>
              <a:t>Carré gris : mécanique 2D plane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9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mécanique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2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électrique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7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48880"/>
            <a:ext cx="48006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7584" y="5182553"/>
            <a:ext cx="2232248" cy="1368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POURQUOI VOLTMETRE « A L’ENVERS »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92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d’un système </a:t>
            </a:r>
            <a:r>
              <a:rPr lang="fr-FR" dirty="0" err="1" smtClean="0"/>
              <a:t>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1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d’un système </a:t>
            </a:r>
            <a:r>
              <a:rPr lang="fr-FR" dirty="0" err="1" smtClean="0"/>
              <a:t>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06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</TotalTime>
  <Words>156</Words>
  <Application>Microsoft Office PowerPoint</Application>
  <PresentationFormat>Affichage à l'écran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Oriel</vt:lpstr>
      <vt:lpstr>Découverte du logiciel SCILAB Modélisations multi-physiques causales et acausales, avec simulation du comportement</vt:lpstr>
      <vt:lpstr>Plan</vt:lpstr>
      <vt:lpstr>Présentation PowerPoint</vt:lpstr>
      <vt:lpstr>Modélisation des systèmes avec le module Coselica</vt:lpstr>
      <vt:lpstr>Connecteurs</vt:lpstr>
      <vt:lpstr>Modélisation d’un système mécanique</vt:lpstr>
      <vt:lpstr>Modélisation d’un système électrique</vt:lpstr>
      <vt:lpstr>Modélisation d’un système multiphysique</vt:lpstr>
      <vt:lpstr>Modélisation d’un système multiphysique</vt:lpstr>
      <vt:lpstr>Modélisation d’un système de laboratoire</vt:lpstr>
      <vt:lpstr>Pilote Automatique Analyse Interne</vt:lpstr>
      <vt:lpstr>Pilote Automatique Modélisation</vt:lpstr>
      <vt:lpstr>Pilote automatique Application pédagogique</vt:lpstr>
      <vt:lpstr>Xcos &amp; Arduino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</cp:revision>
  <dcterms:created xsi:type="dcterms:W3CDTF">2013-12-29T10:20:09Z</dcterms:created>
  <dcterms:modified xsi:type="dcterms:W3CDTF">2014-01-16T19:19:17Z</dcterms:modified>
</cp:coreProperties>
</file>