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7" r:id="rId11"/>
    <p:sldId id="268" r:id="rId12"/>
    <p:sldId id="269" r:id="rId13"/>
    <p:sldId id="270" r:id="rId14"/>
    <p:sldId id="264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549172-3FEE-47D0-BB65-1A18684F7B98}" type="datetime1">
              <a:rPr lang="fr-FR" smtClean="0"/>
              <a:t>16/01/2014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EC1D-1471-4698-BCB8-4CF0BC090325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53BD-45AF-4B4E-99AC-6020FBB0AF33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B61240-9CB5-48EB-BBA6-3C19629F7658}" type="datetime1">
              <a:rPr lang="fr-FR" smtClean="0"/>
              <a:t>16/01/2014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AACD1D-30C3-476D-A850-5E16ED207568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4703-0C5B-4AFF-B4BE-E07D7CDC5B14}" type="datetime1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5C4D-23E6-48C4-9F30-3F474E6D101F}" type="datetime1">
              <a:rPr lang="fr-FR" smtClean="0"/>
              <a:t>16/01/2014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E5E471-8E97-4CF8-A94F-AB51374CF764}" type="datetime1">
              <a:rPr lang="fr-FR" smtClean="0"/>
              <a:t>16/01/2014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3648-6B48-4061-B02D-C97909C99497}" type="datetime1">
              <a:rPr lang="fr-FR" smtClean="0"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A6E1C4-077A-4686-B4A8-84EDB76D0538}" type="datetime1">
              <a:rPr lang="fr-FR" smtClean="0"/>
              <a:t>16/01/2014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A3A41F-5CC8-4B2F-A21F-2E1DB772744F}" type="datetime1">
              <a:rPr lang="fr-FR" smtClean="0"/>
              <a:t>16/01/2014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904928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C30354-83D0-4C08-BE63-E487BB73E13E}" type="datetime1">
              <a:rPr lang="fr-FR" smtClean="0"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667694" y="4059732"/>
            <a:ext cx="3845384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/>
              <a:t>Découverte du logiciel SCILAB </a:t>
            </a:r>
            <a:r>
              <a:rPr lang="fr-FR" sz="2400" dirty="0" smtClean="0"/>
              <a:t>Modélisations </a:t>
            </a:r>
            <a:r>
              <a:rPr lang="fr-FR" sz="2400" dirty="0" err="1"/>
              <a:t>multi-physiques</a:t>
            </a:r>
            <a:r>
              <a:rPr lang="fr-FR" sz="2400" dirty="0"/>
              <a:t>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</a:t>
            </a:r>
            <a:r>
              <a:rPr lang="fr-FR" dirty="0" err="1"/>
              <a:t>Scilab</a:t>
            </a:r>
            <a:r>
              <a:rPr lang="fr-FR" dirty="0"/>
              <a:t>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Analyse Interne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72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5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Pilote automatique</a:t>
            </a:r>
            <a:br>
              <a:rPr lang="fr-FR" dirty="0" smtClean="0"/>
            </a:br>
            <a:r>
              <a:rPr lang="fr-FR" dirty="0" smtClean="0"/>
              <a:t>Application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3" y="1152550"/>
            <a:ext cx="542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30" y="2877847"/>
            <a:ext cx="895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2" y="3837275"/>
            <a:ext cx="46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0" y="2262187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8" y="2188585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" y="2264785"/>
            <a:ext cx="704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7" y="1712335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4" y="2010209"/>
            <a:ext cx="54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39" y="3171824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0" y="1421823"/>
            <a:ext cx="73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2" y="377752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77" y="3690937"/>
            <a:ext cx="466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2" y="3633787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8" y="2909887"/>
            <a:ext cx="561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3" y="2002848"/>
            <a:ext cx="666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4941168"/>
            <a:ext cx="942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82" y="4919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5805264"/>
            <a:ext cx="742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multiphysique</a:t>
            </a:r>
            <a:endParaRPr lang="fr-FR" dirty="0" smtClean="0"/>
          </a:p>
          <a:p>
            <a:pPr lvl="1"/>
            <a:r>
              <a:rPr lang="fr-FR" dirty="0" smtClean="0"/>
              <a:t>Définition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r>
              <a:rPr lang="fr-FR" dirty="0" err="1" smtClean="0"/>
              <a:t>Scilab</a:t>
            </a:r>
            <a:endParaRPr lang="fr-FR" dirty="0" smtClean="0"/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modulé </a:t>
            </a:r>
            <a:r>
              <a:rPr lang="fr-FR" dirty="0" err="1" smtClean="0"/>
              <a:t>Cosélica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Xcos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le module </a:t>
            </a:r>
            <a:r>
              <a:rPr lang="fr-FR" dirty="0" err="1" smtClean="0"/>
              <a:t>Coselica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mécanique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électrique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2480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92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d’un système </a:t>
            </a:r>
            <a:r>
              <a:rPr lang="fr-FR" dirty="0" err="1" smtClean="0"/>
              <a:t>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d’un système </a:t>
            </a:r>
            <a:r>
              <a:rPr lang="fr-FR" dirty="0" err="1" smtClean="0"/>
              <a:t>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153</Words>
  <Application>Microsoft Office PowerPoint</Application>
  <PresentationFormat>Affichage à l'écran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Oriel</vt:lpstr>
      <vt:lpstr>Découverte du logiciel SCILAB Modélisations multi-physiques causales et acausales, avec simulation du comportement</vt:lpstr>
      <vt:lpstr>Plan</vt:lpstr>
      <vt:lpstr>Présentation PowerPoint</vt:lpstr>
      <vt:lpstr>Modélisation des systèmes avec le module Coselica</vt:lpstr>
      <vt:lpstr>Connecteurs</vt:lpstr>
      <vt:lpstr>Modélisation d’un système mécanique</vt:lpstr>
      <vt:lpstr>Modélisation d’un système électrique</vt:lpstr>
      <vt:lpstr>Modélisation d’un système multiphysique</vt:lpstr>
      <vt:lpstr>Modélisation d’un système multiphysique</vt:lpstr>
      <vt:lpstr>Modélisation d’un système de laboratoire</vt:lpstr>
      <vt:lpstr>Pilote Automatique Analyse Interne</vt:lpstr>
      <vt:lpstr>Pilote Automatique Modélisation</vt:lpstr>
      <vt:lpstr>Pilote automatique Application pédagogique</vt:lpstr>
      <vt:lpstr>Xcos &amp; Arduino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2013-12-29T10:20:09Z</dcterms:created>
  <dcterms:modified xsi:type="dcterms:W3CDTF">2014-01-16T22:18:48Z</dcterms:modified>
</cp:coreProperties>
</file>