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t>24/11/14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t>24/11/14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t>24/11/14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t>24/11/14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t>24/11/14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t>24/11/14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t>24/11/14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t>24/11/14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t>24/11/14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Programmer un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ARDU1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6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vertical 5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vertical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6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3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9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24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3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 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54</TotalTime>
  <Words>70</Words>
  <Application>Microsoft Macintosh PowerPoint</Application>
  <PresentationFormat>Présentation à l'écran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Clarté</vt:lpstr>
      <vt:lpstr>Programmer un arduino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Acad 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Louis GIRAUD</cp:lastModifiedBy>
  <cp:revision>5</cp:revision>
  <dcterms:created xsi:type="dcterms:W3CDTF">2014-11-19T11:25:07Z</dcterms:created>
  <dcterms:modified xsi:type="dcterms:W3CDTF">2014-11-24T21:56:37Z</dcterms:modified>
</cp:coreProperties>
</file>