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54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14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endCxn id="1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1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23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e 89"/>
          <p:cNvGrpSpPr/>
          <p:nvPr/>
        </p:nvGrpSpPr>
        <p:grpSpPr>
          <a:xfrm>
            <a:off x="453015" y="3387710"/>
            <a:ext cx="5394365" cy="2129522"/>
            <a:chOff x="453015" y="3387710"/>
            <a:chExt cx="5394365" cy="2129522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974821" y="3861048"/>
              <a:ext cx="14401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118838" y="3753036"/>
              <a:ext cx="648072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2625739" y="3861048"/>
              <a:ext cx="437314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974821" y="5301208"/>
              <a:ext cx="72008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48" idx="6"/>
            </p:cNvCxnSpPr>
            <p:nvPr/>
          </p:nvCxnSpPr>
          <p:spPr>
            <a:xfrm>
              <a:off x="2408727" y="5301208"/>
              <a:ext cx="65432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1694901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811124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945457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45"/>
            <p:cNvCxnSpPr>
              <a:endCxn id="49" idx="3"/>
            </p:cNvCxnSpPr>
            <p:nvPr/>
          </p:nvCxnSpPr>
          <p:spPr>
            <a:xfrm flipH="1">
              <a:off x="3061008" y="3851032"/>
              <a:ext cx="2046" cy="33294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2061420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192703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2682413" y="4480802"/>
              <a:ext cx="757190" cy="16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826419" y="4328222"/>
              <a:ext cx="473268" cy="4689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>
              <a:stCxn id="49" idx="1"/>
            </p:cNvCxnSpPr>
            <p:nvPr/>
          </p:nvCxnSpPr>
          <p:spPr>
            <a:xfrm>
              <a:off x="3061008" y="4941168"/>
              <a:ext cx="2045" cy="36004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299687" y="4562572"/>
              <a:ext cx="1266461" cy="39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503213" y="4554476"/>
              <a:ext cx="107104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710164" y="4446466"/>
              <a:ext cx="504056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4638156" y="4446467"/>
              <a:ext cx="0" cy="21602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86228" y="4446465"/>
              <a:ext cx="0" cy="21602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710164" y="5067019"/>
              <a:ext cx="504056" cy="10801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/>
            <p:nvPr/>
          </p:nvCxnSpPr>
          <p:spPr>
            <a:xfrm>
              <a:off x="4710164" y="5065883"/>
              <a:ext cx="5040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>
              <a:endCxn id="57" idx="0"/>
            </p:cNvCxnSpPr>
            <p:nvPr/>
          </p:nvCxnSpPr>
          <p:spPr>
            <a:xfrm>
              <a:off x="4962192" y="4662490"/>
              <a:ext cx="0" cy="4045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 rot="5400000">
              <a:off x="5016221" y="4454558"/>
              <a:ext cx="1332101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/>
            <p:nvPr/>
          </p:nvCxnSpPr>
          <p:spPr>
            <a:xfrm rot="16200000">
              <a:off x="614781" y="4562965"/>
              <a:ext cx="1008112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453015" y="436981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15" y="4369812"/>
                  <a:ext cx="6658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1287980" y="3387710"/>
                  <a:ext cx="391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80" y="3387710"/>
                  <a:ext cx="39177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1823050" y="4680090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50" y="4680090"/>
                  <a:ext cx="36574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e 82"/>
            <p:cNvGrpSpPr/>
            <p:nvPr/>
          </p:nvGrpSpPr>
          <p:grpSpPr>
            <a:xfrm>
              <a:off x="1907704" y="3534492"/>
              <a:ext cx="648072" cy="648000"/>
              <a:chOff x="5783812" y="2924944"/>
              <a:chExt cx="648072" cy="6480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83812" y="2924944"/>
                <a:ext cx="648072" cy="6480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4" name="Connecteur droit 73"/>
              <p:cNvCxnSpPr/>
              <p:nvPr/>
            </p:nvCxnSpPr>
            <p:spPr>
              <a:xfrm>
                <a:off x="5855892" y="3491716"/>
                <a:ext cx="14401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V="1">
                <a:off x="6107848" y="2960948"/>
                <a:ext cx="0" cy="575992"/>
              </a:xfrm>
              <a:prstGeom prst="line">
                <a:avLst/>
              </a:prstGeom>
              <a:ln w="9525">
                <a:solidFill>
                  <a:schemeClr val="tx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5400000" flipV="1">
                <a:off x="6133475" y="2963504"/>
                <a:ext cx="0" cy="575992"/>
              </a:xfrm>
              <a:prstGeom prst="line">
                <a:avLst/>
              </a:prstGeom>
              <a:ln w="9525">
                <a:solidFill>
                  <a:schemeClr val="tx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5997598" y="2996952"/>
                <a:ext cx="219892" cy="49476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>
                <a:off x="6222837" y="2996952"/>
                <a:ext cx="14401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eur droit 64"/>
            <p:cNvCxnSpPr/>
            <p:nvPr/>
          </p:nvCxnSpPr>
          <p:spPr>
            <a:xfrm>
              <a:off x="2551056" y="3861048"/>
              <a:ext cx="282451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2714054" y="3491716"/>
                  <a:ext cx="607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054" y="3491716"/>
                  <a:ext cx="6079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104733" y="4369814"/>
                  <a:ext cx="64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𝑒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733" y="4369814"/>
                  <a:ext cx="64581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/>
            <p:cNvCxnSpPr/>
            <p:nvPr/>
          </p:nvCxnSpPr>
          <p:spPr>
            <a:xfrm rot="16200000">
              <a:off x="2236529" y="4554480"/>
              <a:ext cx="1008112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2843996" y="4378299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996" y="4378299"/>
                  <a:ext cx="44037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3142779" y="4143556"/>
                  <a:ext cx="1499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779" y="4143556"/>
                  <a:ext cx="1499000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5517161" y="4378299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𝐽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161" y="4378299"/>
                  <a:ext cx="330219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1757434" y="3872704"/>
              <a:ext cx="14401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774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2014-01-29T23:34:32Z</dcterms:created>
  <dcterms:modified xsi:type="dcterms:W3CDTF">2014-01-29T23:51:53Z</dcterms:modified>
</cp:coreProperties>
</file>