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0" autoAdjust="0"/>
  </p:normalViewPr>
  <p:slideViewPr>
    <p:cSldViewPr snapToGrid="0" snapToObjects="1">
      <p:cViewPr varScale="1">
        <p:scale>
          <a:sx n="35" d="100"/>
          <a:sy n="35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L’objectif de cette formation et d’enseigner les bases de l’algorithmique aux enseignants des disciplines scientifiques (enseignant en particulier en ISN ou en CPGE).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se propose de (</a:t>
            </a:r>
            <a:r>
              <a:rPr lang="fr-FR" baseline="0" dirty="0" err="1" smtClean="0"/>
              <a:t>re</a:t>
            </a:r>
            <a:r>
              <a:rPr lang="fr-FR" baseline="0" dirty="0" smtClean="0"/>
              <a:t>)venir sur les bases de l’algorithmique et de la programmation à travers des exemples simples.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algorithmique, les</a:t>
            </a:r>
            <a:r>
              <a:rPr lang="fr-FR" baseline="0" dirty="0" smtClean="0"/>
              <a:t> structures de bases seront abordées :</a:t>
            </a:r>
          </a:p>
          <a:p>
            <a:r>
              <a:rPr lang="fr-FR" baseline="0" dirty="0" smtClean="0"/>
              <a:t> * structures conditionnelles (if … alors, sinon si … alors, sinon)</a:t>
            </a:r>
          </a:p>
          <a:p>
            <a:r>
              <a:rPr lang="fr-FR" baseline="0" dirty="0" smtClean="0"/>
              <a:t> * les structures itératives (boucles for, </a:t>
            </a:r>
            <a:r>
              <a:rPr lang="fr-FR" baseline="0" dirty="0" err="1" smtClean="0"/>
              <a:t>while</a:t>
            </a:r>
            <a:r>
              <a:rPr lang="fr-FR" baseline="0" dirty="0" smtClean="0"/>
              <a:t> …).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programmation traite de l’implémentation des algorithmes dans les ordinateurs. Dans un premier temps, la notion de variable sera définie.</a:t>
            </a:r>
          </a:p>
          <a:p>
            <a:r>
              <a:rPr lang="fr-FR" baseline="0" dirty="0" smtClean="0"/>
              <a:t>L’implémentation des différentes structures seront abordées par des exemples.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Tous les algorithmes sont développés au travers d’exemples portant sur des domaines variés scientifiques.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21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Des notions élémentaires de complexité algorithmique seront abordées afin d’évaluer l’efficacité d’un programme.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Des applications pédagogiques utilisables en TP seront présentés.</a:t>
            </a:r>
          </a:p>
          <a:p>
            <a:r>
              <a:rPr lang="fr-FR" baseline="0" dirty="0" smtClean="0"/>
              <a:t>Des exemples d’évaluations écrites pourront être proposés. 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2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Aucun</a:t>
            </a:r>
            <a:r>
              <a:rPr lang="fr-FR" baseline="0" dirty="0" smtClean="0"/>
              <a:t> prérequis n’est demandé pour cette formation.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applications seront développées en Python 3. Si les participants souhaitent programmer en Scilab merci d’en informer les formateurs.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idées, des applications que vous </a:t>
            </a:r>
            <a:r>
              <a:rPr lang="fr-FR" baseline="0" smtClean="0"/>
              <a:t>souhaitez aborder, merci </a:t>
            </a:r>
            <a:r>
              <a:rPr lang="fr-FR" baseline="0" dirty="0" smtClean="0"/>
              <a:t>d’en informer les formateurs.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hyperlink" Target="mailto:xavier.pessoles@free.fr" TargetMode="External"/><Relationship Id="rId5" Type="http://schemas.openxmlformats.org/officeDocument/2006/relationships/hyperlink" Target="mailto:patrick.beynet@libertysurf.fr" TargetMode="Externa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Algorithmique Niveau 1</a:t>
            </a:r>
            <a:br>
              <a:rPr lang="fr-FR" sz="4000" dirty="0" smtClean="0"/>
            </a:br>
            <a:r>
              <a:rPr lang="fr-FR" sz="4000" dirty="0" smtClean="0"/>
              <a:t>Les bases de l’algorithmique</a:t>
            </a:r>
            <a:endParaRPr lang="fr-FR" sz="4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858000" cy="308903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ALGO1</a:t>
            </a:r>
          </a:p>
          <a:p>
            <a:endParaRPr lang="fr-FR" dirty="0" smtClean="0"/>
          </a:p>
          <a:p>
            <a:r>
              <a:rPr lang="fr-FR" dirty="0" smtClean="0"/>
              <a:t>Toutes disciplines scientifiques – ISN et CPGE</a:t>
            </a:r>
          </a:p>
          <a:p>
            <a:endParaRPr lang="fr-FR" dirty="0"/>
          </a:p>
          <a:p>
            <a:r>
              <a:rPr lang="fr-FR" dirty="0" smtClean="0"/>
              <a:t>Bases de l’algorithmique</a:t>
            </a:r>
          </a:p>
          <a:p>
            <a:r>
              <a:rPr lang="fr-FR" dirty="0" smtClean="0"/>
              <a:t>Bases de la programmation</a:t>
            </a:r>
          </a:p>
          <a:p>
            <a:r>
              <a:rPr lang="fr-FR" dirty="0" smtClean="0"/>
              <a:t>Notion de complexité</a:t>
            </a:r>
          </a:p>
          <a:p>
            <a:r>
              <a:rPr lang="fr-FR" dirty="0" smtClean="0"/>
              <a:t>Exemples d’application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93" y="5582367"/>
            <a:ext cx="1397244" cy="39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1" y="6152577"/>
            <a:ext cx="1406769" cy="70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~PP4017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Algorithmique et Programmatio</a:t>
            </a:r>
            <a:r>
              <a:rPr lang="fr-FR" dirty="0"/>
              <a:t>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Algorithmique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Programmation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2274277"/>
          </a:xfrm>
        </p:spPr>
        <p:txBody>
          <a:bodyPr/>
          <a:lstStyle/>
          <a:p>
            <a:r>
              <a:rPr lang="fr-FR" dirty="0" smtClean="0"/>
              <a:t>Types de variables</a:t>
            </a:r>
          </a:p>
          <a:p>
            <a:r>
              <a:rPr lang="fr-FR" dirty="0" smtClean="0"/>
              <a:t>Implémentation des algorithmes dans un langage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2274277"/>
          </a:xfrm>
        </p:spPr>
        <p:txBody>
          <a:bodyPr/>
          <a:lstStyle/>
          <a:p>
            <a:r>
              <a:rPr lang="fr-FR" dirty="0" smtClean="0"/>
              <a:t>Structures conditionnelles, itératives et récursives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634" y="4059731"/>
            <a:ext cx="8697351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fr-FR" sz="2000" dirty="0" smtClean="0">
                <a:latin typeface="Calibri" panose="020F0502020204030204" pitchFamily="34" charset="0"/>
              </a:rPr>
              <a:t>Les exemples s’appuieront sur des exemples concrets pouvant s’appuyer sur :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les mathématiques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l’ingénieur ou les sciences physiques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la Vie et de la Terre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l’informatique (tri, chiffrage déchiffrage, arbres …)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 calcul scientifique (résolution d’équations du type </a:t>
            </a: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f(x)=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0, équations différentielles, calcul intégral)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l’analyse d’images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…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21" y="3764673"/>
            <a:ext cx="1048117" cy="29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5" y="3707019"/>
            <a:ext cx="703385" cy="3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~PP45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Notion de complexité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5926015" cy="1688123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Notion de complexité temporelle et complexité en mémoire</a:t>
            </a:r>
          </a:p>
          <a:p>
            <a:r>
              <a:rPr lang="fr-FR" dirty="0" smtClean="0"/>
              <a:t>Notion de complexité dans le pire des cas ou dans le meilleur des cas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57200" y="350526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Applications pédagogiques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4648263"/>
            <a:ext cx="8229600" cy="16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exemples de TP d’informatique seront proposés.</a:t>
            </a:r>
          </a:p>
          <a:p>
            <a:r>
              <a:rPr lang="fr-FR" dirty="0" smtClean="0"/>
              <a:t>Des exemples d’évaluations écrites pourront être proposés. </a:t>
            </a:r>
          </a:p>
        </p:txBody>
      </p:sp>
      <p:pic>
        <p:nvPicPr>
          <p:cNvPr id="10" name="Image 9" descr="Image utilisateur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3355" y="1062127"/>
            <a:ext cx="2163445" cy="212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~PP206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3" y="1600200"/>
            <a:ext cx="8897815" cy="4876800"/>
          </a:xfrm>
        </p:spPr>
        <p:txBody>
          <a:bodyPr/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Aucun prérequis n’est demandé pour cette formation. </a:t>
            </a:r>
          </a:p>
          <a:p>
            <a:r>
              <a:rPr lang="fr-FR" dirty="0" smtClean="0"/>
              <a:t>Besoins logiciels </a:t>
            </a:r>
          </a:p>
          <a:p>
            <a:pPr lvl="1"/>
            <a:r>
              <a:rPr lang="fr-FR" dirty="0" smtClean="0"/>
              <a:t>Dans le cas où le participant voudrait utiliser son ordinateur personnel, sont nécessaires :</a:t>
            </a:r>
          </a:p>
          <a:p>
            <a:pPr lvl="2"/>
            <a:r>
              <a:rPr lang="fr-FR" dirty="0" smtClean="0"/>
              <a:t>Python 3 (De préférence </a:t>
            </a:r>
            <a:r>
              <a:rPr lang="fr-FR" dirty="0" err="1" smtClean="0"/>
              <a:t>WinPython</a:t>
            </a:r>
            <a:r>
              <a:rPr lang="fr-FR" dirty="0" smtClean="0"/>
              <a:t> ou </a:t>
            </a:r>
            <a:r>
              <a:rPr lang="fr-FR" dirty="0" err="1" smtClean="0"/>
              <a:t>Pyzo</a:t>
            </a:r>
            <a:r>
              <a:rPr lang="fr-FR" dirty="0" smtClean="0"/>
              <a:t>).</a:t>
            </a:r>
          </a:p>
          <a:p>
            <a:pPr lvl="2"/>
            <a:r>
              <a:rPr lang="fr-FR" dirty="0" smtClean="0"/>
              <a:t>Scilab si besoin.</a:t>
            </a:r>
          </a:p>
          <a:p>
            <a:endParaRPr lang="fr-FR" dirty="0" smtClean="0"/>
          </a:p>
          <a:p>
            <a:r>
              <a:rPr lang="fr-FR" dirty="0" smtClean="0"/>
              <a:t>Contacts  :</a:t>
            </a:r>
          </a:p>
          <a:p>
            <a:pPr lvl="1"/>
            <a:r>
              <a:rPr lang="fr-FR" dirty="0"/>
              <a:t>Patrick Beynet – Lycée Rouvière Toulon – </a:t>
            </a:r>
            <a:r>
              <a:rPr lang="fr-FR" dirty="0">
                <a:hlinkClick r:id="rId5"/>
              </a:rPr>
              <a:t>patrick.beynet@libertysurf.fr</a:t>
            </a:r>
            <a:endParaRPr lang="fr-FR" dirty="0"/>
          </a:p>
          <a:p>
            <a:pPr lvl="1"/>
            <a:r>
              <a:rPr lang="fr-FR" dirty="0"/>
              <a:t>Xavier Pessoles – Lycée Rouvière Toulon – </a:t>
            </a:r>
            <a:r>
              <a:rPr lang="fr-FR" dirty="0">
                <a:hlinkClick r:id="rId6"/>
              </a:rPr>
              <a:t>xavier.pessoles@free.fr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8" name="~PP353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239</TotalTime>
  <Words>458</Words>
  <Application>Microsoft Office PowerPoint</Application>
  <PresentationFormat>Affichage à l'écran (4:3)</PresentationFormat>
  <Paragraphs>68</Paragraphs>
  <Slides>4</Slides>
  <Notes>4</Notes>
  <HiddenSlides>0</HiddenSlides>
  <MMClips>4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Algorithmique Niveau 1 Les bases de l’algorithmique</vt:lpstr>
      <vt:lpstr>Algorithmique et Programmation</vt:lpstr>
      <vt:lpstr>Notion de complexité</vt:lpstr>
      <vt:lpstr>Prérequis et contact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Xavier Pessoles</cp:lastModifiedBy>
  <cp:revision>36</cp:revision>
  <dcterms:created xsi:type="dcterms:W3CDTF">2014-11-19T11:25:07Z</dcterms:created>
  <dcterms:modified xsi:type="dcterms:W3CDTF">2015-02-12T10:46:47Z</dcterms:modified>
</cp:coreProperties>
</file>