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7620" autoAdjust="0"/>
  </p:normalViewPr>
  <p:slideViewPr>
    <p:cSldViewPr snapToGrid="0" snapToObjects="1">
      <p:cViewPr>
        <p:scale>
          <a:sx n="60" d="100"/>
          <a:sy n="60" d="100"/>
        </p:scale>
        <p:origin x="-16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</a:t>
            </a:r>
            <a:r>
              <a:rPr lang="fr-FR" baseline="0" dirty="0" smtClean="0"/>
              <a:t> formation d’une journée propose de réaliser des modèles multiphysiques en s’appuyant sur le logiciel </a:t>
            </a:r>
            <a:r>
              <a:rPr lang="fr-FR" baseline="0" dirty="0" err="1" smtClean="0"/>
              <a:t>Scilab</a:t>
            </a:r>
            <a:r>
              <a:rPr lang="fr-FR" baseline="0" dirty="0" smtClean="0"/>
              <a:t> et son module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Nous aborderons :</a:t>
            </a:r>
          </a:p>
          <a:p>
            <a:pPr>
              <a:buFontTx/>
              <a:buChar char="-"/>
            </a:pPr>
            <a:r>
              <a:rPr lang="fr-FR" baseline="0" dirty="0" smtClean="0"/>
              <a:t>la modélisation acausale : modélisation des constituants « réaliste »,</a:t>
            </a:r>
          </a:p>
          <a:p>
            <a:pPr>
              <a:buFontTx/>
              <a:buChar char="-"/>
            </a:pPr>
            <a:r>
              <a:rPr lang="fr-FR" baseline="0" dirty="0" smtClean="0"/>
              <a:t>la modélisation causale : schémas blocs et fonctions de transferts dans le domaine symbolique.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21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Afin</a:t>
            </a:r>
            <a:r>
              <a:rPr lang="fr-FR" baseline="0" dirty="0" smtClean="0"/>
              <a:t> de suivre cette formation, il est nécessaire d’avoir suivi la formation SCIL1.</a:t>
            </a:r>
          </a:p>
          <a:p>
            <a:r>
              <a:rPr lang="fr-FR" baseline="0" dirty="0" smtClean="0"/>
              <a:t>Il est attendu que les participants sachent créer un schéma avec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 à partir d’un schéma fourni, et sachent lancer une simulation. </a:t>
            </a:r>
          </a:p>
          <a:p>
            <a:r>
              <a:rPr lang="fr-FR" baseline="0" dirty="0" smtClean="0"/>
              <a:t>Pour cela, avoir suivi la formation SCIL1 peut être une bonne base.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le cas où les enseignants souhaiteraient développer leur propres modèles, il est recommandé de faire remonter leurs besoins aux formateurs afin qu’une réflexion puisse être menée en amont.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pPr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hyperlink" Target="mailto:xavier.pessoles@free.fr" TargetMode="External"/><Relationship Id="rId5" Type="http://schemas.openxmlformats.org/officeDocument/2006/relationships/hyperlink" Target="mailto:patrick.beynet@libertysurf.fr" TargetMode="Externa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Scilab – XCOS – Niveau 2</a:t>
            </a:r>
            <a:br>
              <a:rPr lang="fr-FR" sz="3600" dirty="0" smtClean="0"/>
            </a:br>
            <a:r>
              <a:rPr lang="fr-FR" sz="3600" dirty="0" smtClean="0"/>
              <a:t>modélisation multiphysique</a:t>
            </a:r>
            <a:endParaRPr lang="fr-FR" sz="3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58000" cy="26670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SCIL2</a:t>
            </a:r>
          </a:p>
          <a:p>
            <a:endParaRPr lang="fr-FR" dirty="0" smtClean="0"/>
          </a:p>
          <a:p>
            <a:r>
              <a:rPr lang="fr-FR" dirty="0" smtClean="0"/>
              <a:t>Approche causale et acausale</a:t>
            </a:r>
          </a:p>
          <a:p>
            <a:endParaRPr lang="fr-FR" dirty="0"/>
          </a:p>
          <a:p>
            <a:r>
              <a:rPr lang="fr-FR" dirty="0" smtClean="0"/>
              <a:t>Construire des modèles en autonomie</a:t>
            </a:r>
          </a:p>
          <a:p>
            <a:endParaRPr lang="fr-FR" dirty="0"/>
          </a:p>
          <a:p>
            <a:r>
              <a:rPr lang="fr-FR" dirty="0" smtClean="0"/>
              <a:t>Utilisation de la modélisation multiphysique en cours de formation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28"/>
    </mc:Choice>
    <mc:Fallback>
      <p:transition spd="slow" advTm="162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Modélisation acausale : approche « réaliste »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Modélisation causale : approche par fonctions de transfert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140" y="4499154"/>
            <a:ext cx="4245377" cy="1567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10" y="2048158"/>
            <a:ext cx="5380494" cy="196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98" y="1246883"/>
            <a:ext cx="1339212" cy="113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27"/>
    </mc:Choice>
    <mc:Fallback>
      <p:transition spd="slow" advTm="19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multiphysique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Académie de Nice - PAF 2015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354291" cy="461141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Modélisation multiphysique sur un support commun</a:t>
            </a:r>
          </a:p>
          <a:p>
            <a:pPr lvl="1"/>
            <a:r>
              <a:rPr lang="fr-FR" dirty="0" smtClean="0"/>
              <a:t>Dans ce volet de la formation nous proposons aux participants de réaliser un modèle multiphysique en autonomie à partir d’un système de TP, d’un sujet d’examen ou de concours.</a:t>
            </a:r>
          </a:p>
          <a:p>
            <a:r>
              <a:rPr lang="fr-FR" dirty="0" smtClean="0"/>
              <a:t>Modélisation multiphysique sur un support personnel</a:t>
            </a:r>
          </a:p>
          <a:p>
            <a:pPr lvl="1"/>
            <a:r>
              <a:rPr lang="fr-FR" dirty="0" smtClean="0"/>
              <a:t>Dans ce volet, nous proposons aux participants de créer un TP ou un TD s’appuyant sur le logiciel </a:t>
            </a:r>
            <a:r>
              <a:rPr lang="fr-FR" dirty="0" err="1" smtClean="0"/>
              <a:t>Scilab</a:t>
            </a:r>
            <a:r>
              <a:rPr lang="fr-FR" dirty="0" smtClean="0"/>
              <a:t> / </a:t>
            </a:r>
            <a:r>
              <a:rPr lang="fr-FR" dirty="0" err="1" smtClean="0"/>
              <a:t>Xcos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Des dossiers techniques seront mis à la disposition des participants par les formateurs. </a:t>
            </a:r>
          </a:p>
          <a:p>
            <a:pPr lvl="1"/>
            <a:r>
              <a:rPr lang="fr-FR" dirty="0" smtClean="0"/>
              <a:t>Les participants peuvent apporter leurs propres documents afin de développer leurs propres modèles.</a:t>
            </a:r>
          </a:p>
          <a:p>
            <a:r>
              <a:rPr lang="fr-FR" dirty="0" smtClean="0"/>
              <a:t>Le multiphysique au long de la formation</a:t>
            </a:r>
          </a:p>
          <a:p>
            <a:pPr lvl="1"/>
            <a:r>
              <a:rPr lang="fr-FR" dirty="0" smtClean="0"/>
              <a:t>Une réflexion sera menée sur l’utilisation de logiciels multiphysiques tout au long de la formation. </a:t>
            </a:r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47"/>
    </mc:Choice>
    <mc:Fallback>
      <p:transition spd="slow" advTm="228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et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192" y="1600200"/>
            <a:ext cx="8858992" cy="48768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Le suivi de la formation SCIL1 ou une maîtrise de l’environnement </a:t>
            </a:r>
            <a:r>
              <a:rPr lang="fr-FR" dirty="0" err="1" smtClean="0"/>
              <a:t>Xcos</a:t>
            </a:r>
            <a:r>
              <a:rPr lang="fr-FR" dirty="0" smtClean="0"/>
              <a:t> est demandée</a:t>
            </a:r>
          </a:p>
          <a:p>
            <a:r>
              <a:rPr lang="fr-FR" dirty="0" smtClean="0"/>
              <a:t>Besoins logiciels</a:t>
            </a:r>
          </a:p>
          <a:p>
            <a:pPr>
              <a:buNone/>
            </a:pPr>
            <a:r>
              <a:rPr lang="fr-FR" sz="1600" b="1" dirty="0" smtClean="0"/>
              <a:t>(dans le cas où le professeur voudrait assister à la formation avec son ordinateur personnel)</a:t>
            </a:r>
            <a:endParaRPr lang="fr-FR" b="1" dirty="0" smtClean="0"/>
          </a:p>
          <a:p>
            <a:pPr lvl="3"/>
            <a:r>
              <a:rPr lang="fr-FR" dirty="0" smtClean="0"/>
              <a:t>Scilab</a:t>
            </a:r>
          </a:p>
          <a:p>
            <a:pPr lvl="3"/>
            <a:r>
              <a:rPr lang="fr-FR" dirty="0" smtClean="0"/>
              <a:t>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3"/>
            <a:r>
              <a:rPr lang="fr-FR" dirty="0" smtClean="0"/>
              <a:t>Compilateur C </a:t>
            </a:r>
          </a:p>
          <a:p>
            <a:pPr lvl="3"/>
            <a:r>
              <a:rPr lang="fr-FR" dirty="0" smtClean="0"/>
              <a:t>Modules CPGE et SIMM</a:t>
            </a:r>
          </a:p>
          <a:p>
            <a:pPr lvl="3">
              <a:buNone/>
            </a:pPr>
            <a:r>
              <a:rPr lang="fr-FR" b="1" dirty="0" smtClean="0"/>
              <a:t>Pour vérifier que l’installation est fonctionnelle, s’adresser aux formateurs avant la formation.</a:t>
            </a:r>
          </a:p>
          <a:p>
            <a:r>
              <a:rPr lang="fr-FR" dirty="0" smtClean="0"/>
              <a:t>Développements de modèles :</a:t>
            </a:r>
          </a:p>
          <a:p>
            <a:pPr lvl="1"/>
            <a:r>
              <a:rPr lang="fr-FR" dirty="0" smtClean="0"/>
              <a:t>Il sera préférable de préciser aux formateurs les modèles que vous voulez développer pendant la formation.</a:t>
            </a:r>
          </a:p>
          <a:p>
            <a:r>
              <a:rPr lang="fr-FR" dirty="0" smtClean="0"/>
              <a:t>Contacts</a:t>
            </a:r>
          </a:p>
          <a:p>
            <a:pPr lvl="2"/>
            <a:r>
              <a:rPr lang="fr-FR" dirty="0"/>
              <a:t>Patrick Beynet – Lycée Rouvière Toulon – </a:t>
            </a:r>
            <a:r>
              <a:rPr lang="fr-FR" dirty="0">
                <a:hlinkClick r:id="rId5"/>
              </a:rPr>
              <a:t>patrick.beynet@libertysurf.fr</a:t>
            </a:r>
            <a:endParaRPr lang="fr-FR" dirty="0"/>
          </a:p>
          <a:p>
            <a:pPr lvl="2"/>
            <a:r>
              <a:rPr lang="fr-FR" dirty="0"/>
              <a:t>Xavier Pessoles – Lycée Rouvière Toulon – </a:t>
            </a:r>
            <a:r>
              <a:rPr lang="fr-FR" dirty="0">
                <a:hlinkClick r:id="rId6"/>
              </a:rPr>
              <a:t>xavier.pessoles@free.fr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7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13"/>
    </mc:Choice>
    <mc:Fallback>
      <p:transition spd="slow" advTm="217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230</TotalTime>
  <Words>394</Words>
  <Application>Microsoft Office PowerPoint</Application>
  <PresentationFormat>Affichage à l'écran (4:3)</PresentationFormat>
  <Paragraphs>59</Paragraphs>
  <Slides>4</Slides>
  <Notes>4</Notes>
  <HiddenSlides>0</HiddenSlides>
  <MMClips>4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Scilab – XCOS – Niveau 2 modélisation multiphysique</vt:lpstr>
      <vt:lpstr>Modélisation multiphysique</vt:lpstr>
      <vt:lpstr>Modélisation multiphysique</vt:lpstr>
      <vt:lpstr>Prérequis et contact</vt:lpstr>
    </vt:vector>
  </TitlesOfParts>
  <Company>Acad 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Xavier Pessoles</cp:lastModifiedBy>
  <cp:revision>43</cp:revision>
  <dcterms:created xsi:type="dcterms:W3CDTF">2014-11-19T11:25:07Z</dcterms:created>
  <dcterms:modified xsi:type="dcterms:W3CDTF">2014-12-17T10:48:48Z</dcterms:modified>
</cp:coreProperties>
</file>