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6980" autoAdjust="0"/>
  </p:normalViewPr>
  <p:slideViewPr>
    <p:cSldViewPr showGuides="1">
      <p:cViewPr varScale="1">
        <p:scale>
          <a:sx n="71" d="100"/>
          <a:sy n="71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885B43C-549A-4639-87D3-A3E3E5DAC635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31A907E-8027-4F00-B4D7-527E72A6F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25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9C4ABE7-6968-4EF3-8008-B142D354329E}" type="datetimeFigureOut">
              <a:rPr lang="fr-FR" smtClean="0"/>
              <a:t>19/12/2014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F0D6C09-BCA6-44EF-99A6-4587823B28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1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6C09-BCA6-44EF-99A6-4587823B28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257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70C44E-2547-490C-B96B-C5716BE8A211}" type="datetime1">
              <a:rPr lang="fr-FR" smtClean="0"/>
              <a:t>19/12/2014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099B-BEB6-4FA8-A989-B5CEC6EE96A6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65D-AE92-4B24-A80E-B18047B1C1D8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7920880" cy="5205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833870E-E628-4B55-8FAC-7DEBA033199C}" type="datetime1">
              <a:rPr lang="fr-FR" smtClean="0"/>
              <a:t>19/12/2014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>
          <a:xfrm>
            <a:off x="-2" y="6597352"/>
            <a:ext cx="8153401" cy="260648"/>
          </a:xfrm>
        </p:spPr>
        <p:txBody>
          <a:bodyPr rtlCol="0"/>
          <a:lstStyle>
            <a:lvl1pPr>
              <a:defRPr sz="1000"/>
            </a:lvl1pPr>
          </a:lstStyle>
          <a:p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67C8C45-4A33-4265-B602-D5E2C8444F9A}" type="datetime1">
              <a:rPr lang="fr-FR" smtClean="0"/>
              <a:t>19/12/2014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6C03-371A-4D23-837F-61C5BAFAE300}" type="datetime1">
              <a:rPr lang="fr-FR" smtClean="0"/>
              <a:t>19/12/2014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FE65D-E49E-4ACC-802E-2FE5FA140AA8}" type="datetime1">
              <a:rPr lang="fr-FR" smtClean="0"/>
              <a:t>19/12/2014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2FCB01-C649-48F3-B16D-AB4366149D3F}" type="datetime1">
              <a:rPr lang="fr-FR" smtClean="0"/>
              <a:t>19/12/2014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C928-9A8D-4820-8569-8A1256CEB675}" type="datetime1">
              <a:rPr lang="fr-FR" smtClean="0"/>
              <a:t>19/12/2014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3A61092-D682-48D6-9115-A8828AD70E20}" type="datetime1">
              <a:rPr lang="fr-FR" smtClean="0"/>
              <a:t>19/12/2014</a:t>
            </a:fld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835B05-DF05-4BBA-868F-A88A58FB33D1}" type="datetime1">
              <a:rPr lang="fr-FR" smtClean="0"/>
              <a:t>19/12/2014</a:t>
            </a:fld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6A7F36-7A21-4EA8-9DC2-F00219448035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136904" cy="792088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7904928" cy="52051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8F35236E-3142-47C6-A5D5-7DD086936AB6}" type="datetime1">
              <a:rPr lang="fr-FR" smtClean="0"/>
              <a:t>19/12/2014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-2" y="6492240"/>
            <a:ext cx="8153401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endParaRPr lang="fr-FR" dirty="0" smtClean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99832" y="6264736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2400" y="6283786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136A7F36-7A21-4EA8-9DC2-F0021944803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Connecteur droit 14"/>
          <p:cNvSpPr>
            <a:spLocks noChangeShapeType="1"/>
          </p:cNvSpPr>
          <p:nvPr userDrawn="1"/>
        </p:nvSpPr>
        <p:spPr bwMode="auto">
          <a:xfrm rot="16200000">
            <a:off x="4099915" y="-3090961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 userDrawn="1"/>
        </p:nvSpPr>
        <p:spPr bwMode="auto">
          <a:xfrm rot="16200000">
            <a:off x="4102247" y="2432095"/>
            <a:ext cx="1" cy="8199832"/>
          </a:xfrm>
          <a:prstGeom prst="line">
            <a:avLst/>
          </a:prstGeom>
          <a:noFill/>
          <a:ln w="57150" cap="flat" cmpd="thickThin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-2" y="6551756"/>
            <a:ext cx="819983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Introduction à la modélisation acausale en Terminale STI2D et S - SI - Applications avec Scilab / SIMM Patrick Beynet - Xavier Pessoles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67744" y="278092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fr-FR" sz="2400" dirty="0"/>
              <a:t>Modélisation multiphysique causale et </a:t>
            </a:r>
            <a:r>
              <a:rPr lang="fr-FR" sz="2400" dirty="0" smtClean="0"/>
              <a:t>acausale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Découverte </a:t>
            </a:r>
            <a:r>
              <a:rPr lang="fr-FR" sz="2400" dirty="0"/>
              <a:t>du logiciel SCILAB – Module  </a:t>
            </a:r>
            <a:r>
              <a:rPr lang="fr-FR" sz="2400" dirty="0" err="1"/>
              <a:t>Xcos</a:t>
            </a:r>
            <a:r>
              <a:rPr lang="fr-FR" sz="2400" dirty="0"/>
              <a:t> – </a:t>
            </a:r>
            <a:r>
              <a:rPr lang="fr-FR" sz="2400" dirty="0" smtClean="0"/>
              <a:t>SIMM</a:t>
            </a:r>
            <a:br>
              <a:rPr lang="fr-FR" sz="2400" dirty="0" smtClean="0"/>
            </a:br>
            <a:r>
              <a:rPr lang="fr-FR" sz="2000" dirty="0"/>
              <a:t>Simulation du comportement des systèmes</a:t>
            </a:r>
            <a:br>
              <a:rPr lang="fr-FR" sz="2000" dirty="0"/>
            </a:br>
            <a:r>
              <a:rPr lang="fr-FR" sz="2400" dirty="0"/>
              <a:t/>
            </a:r>
            <a:br>
              <a:rPr lang="fr-FR" sz="2400" dirty="0"/>
            </a:b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7744" y="5486400"/>
            <a:ext cx="6172200" cy="1371600"/>
          </a:xfrm>
        </p:spPr>
        <p:txBody>
          <a:bodyPr/>
          <a:lstStyle/>
          <a:p>
            <a:r>
              <a:rPr lang="fr-FR" dirty="0" smtClean="0"/>
              <a:t>Démonstrations </a:t>
            </a:r>
            <a:r>
              <a:rPr lang="fr-FR" dirty="0"/>
              <a:t>et </a:t>
            </a:r>
            <a:r>
              <a:rPr lang="fr-FR" dirty="0" smtClean="0"/>
              <a:t>applications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305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Entiers</a:t>
            </a:r>
          </a:p>
          <a:p>
            <a:r>
              <a:rPr lang="fr-FR" dirty="0" smtClean="0"/>
              <a:t>Flottants</a:t>
            </a:r>
          </a:p>
          <a:p>
            <a:r>
              <a:rPr lang="fr-FR" dirty="0" smtClean="0"/>
              <a:t>Complexes</a:t>
            </a:r>
          </a:p>
          <a:p>
            <a:r>
              <a:rPr lang="fr-FR" dirty="0" smtClean="0"/>
              <a:t>Booléens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« numériques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00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Séquences </a:t>
            </a:r>
          </a:p>
          <a:p>
            <a:pPr lvl="1"/>
            <a:r>
              <a:rPr lang="fr-FR" dirty="0" smtClean="0"/>
              <a:t>Immuables</a:t>
            </a:r>
          </a:p>
          <a:p>
            <a:pPr lvl="2"/>
            <a:r>
              <a:rPr lang="fr-FR" dirty="0" err="1" smtClean="0"/>
              <a:t>Tuples</a:t>
            </a:r>
            <a:r>
              <a:rPr lang="fr-FR" dirty="0" smtClean="0"/>
              <a:t>, chaînes de caractères</a:t>
            </a:r>
          </a:p>
          <a:p>
            <a:pPr lvl="1"/>
            <a:r>
              <a:rPr lang="fr-FR" dirty="0" smtClean="0"/>
              <a:t>Non immuables : </a:t>
            </a:r>
          </a:p>
          <a:p>
            <a:pPr lvl="2"/>
            <a:r>
              <a:rPr lang="fr-FR" dirty="0" smtClean="0"/>
              <a:t>Listes</a:t>
            </a:r>
          </a:p>
          <a:p>
            <a:r>
              <a:rPr lang="fr-FR" dirty="0" smtClean="0"/>
              <a:t>Opérations d’appartenance ou de non appartenance</a:t>
            </a:r>
          </a:p>
          <a:p>
            <a:r>
              <a:rPr lang="fr-FR" dirty="0" smtClean="0"/>
              <a:t>Numérotation</a:t>
            </a:r>
          </a:p>
          <a:p>
            <a:r>
              <a:rPr lang="fr-FR" dirty="0" err="1" smtClean="0"/>
              <a:t>Slicing</a:t>
            </a:r>
            <a:endParaRPr lang="fr-FR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« Séquence 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6A7F36-7A21-4EA8-9DC2-F002194480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1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1390</TotalTime>
  <Words>38</Words>
  <Application>Microsoft Office PowerPoint</Application>
  <PresentationFormat>Affichage à l'écran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Oriel</vt:lpstr>
      <vt:lpstr>Modélisation multiphysique causale et acausale  Découverte du logiciel SCILAB – Module  Xcos – SIMM Simulation du comportement des systèmes  </vt:lpstr>
      <vt:lpstr>Types « numériques »</vt:lpstr>
      <vt:lpstr>Types « Séquence 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95</cp:revision>
  <cp:lastPrinted>2014-03-26T14:09:15Z</cp:lastPrinted>
  <dcterms:created xsi:type="dcterms:W3CDTF">2013-12-29T10:20:09Z</dcterms:created>
  <dcterms:modified xsi:type="dcterms:W3CDTF">2014-12-19T20:29:13Z</dcterms:modified>
</cp:coreProperties>
</file>