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5" d="100"/>
          <a:sy n="95" d="100"/>
        </p:scale>
        <p:origin x="-2142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39552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9632" y="944724"/>
            <a:ext cx="648072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907704" y="105273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539552" y="2492896"/>
            <a:ext cx="72008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>
            <a:stCxn id="14" idx="6"/>
          </p:cNvCxnSpPr>
          <p:nvPr/>
        </p:nvCxnSpPr>
        <p:spPr>
          <a:xfrm>
            <a:off x="1973458" y="2492896"/>
            <a:ext cx="654326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259632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375855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510188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endCxn id="15" idx="3"/>
          </p:cNvCxnSpPr>
          <p:nvPr/>
        </p:nvCxnSpPr>
        <p:spPr>
          <a:xfrm flipH="1">
            <a:off x="2625739" y="1042720"/>
            <a:ext cx="2046" cy="33294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626151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757434" y="2276872"/>
            <a:ext cx="21602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2247144" y="1672490"/>
            <a:ext cx="757190" cy="16354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391150" y="1519910"/>
            <a:ext cx="473268" cy="4689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>
            <a:stCxn id="15" idx="1"/>
          </p:cNvCxnSpPr>
          <p:nvPr/>
        </p:nvCxnSpPr>
        <p:spPr>
          <a:xfrm>
            <a:off x="2625739" y="2132856"/>
            <a:ext cx="2045" cy="3600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864418" y="1754260"/>
            <a:ext cx="1266461" cy="3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067944" y="1746164"/>
            <a:ext cx="10710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274895" y="1638154"/>
            <a:ext cx="504056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4202887" y="1638155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850959" y="1638153"/>
            <a:ext cx="0" cy="21602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4895" y="2258707"/>
            <a:ext cx="504056" cy="10801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/>
          <p:nvPr/>
        </p:nvCxnSpPr>
        <p:spPr>
          <a:xfrm>
            <a:off x="4274895" y="2257571"/>
            <a:ext cx="5040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endCxn id="23" idx="0"/>
          </p:cNvCxnSpPr>
          <p:nvPr/>
        </p:nvCxnSpPr>
        <p:spPr>
          <a:xfrm>
            <a:off x="4526923" y="1854178"/>
            <a:ext cx="0" cy="40452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 rot="5400000">
            <a:off x="4580952" y="1646246"/>
            <a:ext cx="1332101" cy="216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6200000">
            <a:off x="179512" y="1754653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ZoneTexte 27"/>
              <p:cNvSpPr txBox="1"/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𝑢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6" y="1561500"/>
                <a:ext cx="665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ZoneTexte 28"/>
              <p:cNvSpPr txBox="1"/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13" y="579398"/>
                <a:ext cx="39177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ZoneTexte 29"/>
              <p:cNvSpPr txBox="1"/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781" y="1871778"/>
                <a:ext cx="36574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/>
          <p:cNvCxnSpPr/>
          <p:nvPr/>
        </p:nvCxnSpPr>
        <p:spPr>
          <a:xfrm>
            <a:off x="1996627" y="1052736"/>
            <a:ext cx="394523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ZoneTexte 31"/>
              <p:cNvSpPr txBox="1"/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𝑖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7" y="673388"/>
                <a:ext cx="6079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ZoneTexte 32"/>
              <p:cNvSpPr txBox="1"/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𝑒</m:t>
                      </m:r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64" y="1561502"/>
                <a:ext cx="64581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 rot="16200000">
            <a:off x="1801260" y="1746168"/>
            <a:ext cx="1008112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ZoneTexte 34"/>
              <p:cNvSpPr txBox="1"/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727" y="1569987"/>
                <a:ext cx="4403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ZoneTexte 35"/>
              <p:cNvSpPr txBox="1"/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10" y="1335244"/>
                <a:ext cx="1499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ZoneTexte 36"/>
              <p:cNvSpPr txBox="1"/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892" y="1569987"/>
                <a:ext cx="330219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e 89"/>
          <p:cNvGrpSpPr/>
          <p:nvPr/>
        </p:nvGrpSpPr>
        <p:grpSpPr>
          <a:xfrm>
            <a:off x="453015" y="3387710"/>
            <a:ext cx="5394365" cy="2129522"/>
            <a:chOff x="453015" y="3387710"/>
            <a:chExt cx="5394365" cy="212952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4821" y="3861048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118838" y="3753036"/>
              <a:ext cx="648072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625739" y="3861048"/>
              <a:ext cx="437314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>
              <a:off x="974821" y="5301208"/>
              <a:ext cx="720080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48" idx="6"/>
            </p:cNvCxnSpPr>
            <p:nvPr/>
          </p:nvCxnSpPr>
          <p:spPr>
            <a:xfrm>
              <a:off x="2408727" y="5301208"/>
              <a:ext cx="654326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1694901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1811124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1945457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6" name="Connecteur droit 45"/>
            <p:cNvCxnSpPr>
              <a:endCxn id="49" idx="3"/>
            </p:cNvCxnSpPr>
            <p:nvPr/>
          </p:nvCxnSpPr>
          <p:spPr>
            <a:xfrm flipH="1">
              <a:off x="3061008" y="3851032"/>
              <a:ext cx="2046" cy="332946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2061420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192703" y="5085184"/>
              <a:ext cx="216024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2682413" y="4480802"/>
              <a:ext cx="757190" cy="163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2826419" y="4328222"/>
              <a:ext cx="473268" cy="4689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>
              <a:stCxn id="49" idx="1"/>
            </p:cNvCxnSpPr>
            <p:nvPr/>
          </p:nvCxnSpPr>
          <p:spPr>
            <a:xfrm>
              <a:off x="3061008" y="4941168"/>
              <a:ext cx="2045" cy="36004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3299687" y="4562572"/>
              <a:ext cx="1266461" cy="39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503213" y="4554476"/>
              <a:ext cx="107104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710164" y="4446466"/>
              <a:ext cx="504056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4638156" y="4446467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>
              <a:off x="5286228" y="4446465"/>
              <a:ext cx="0" cy="216023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710164" y="5067019"/>
              <a:ext cx="504056" cy="108012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8" name="Connecteur droit 57"/>
            <p:cNvCxnSpPr/>
            <p:nvPr/>
          </p:nvCxnSpPr>
          <p:spPr>
            <a:xfrm>
              <a:off x="4710164" y="5065883"/>
              <a:ext cx="504056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>
              <a:endCxn id="57" idx="0"/>
            </p:cNvCxnSpPr>
            <p:nvPr/>
          </p:nvCxnSpPr>
          <p:spPr>
            <a:xfrm>
              <a:off x="4962192" y="4662490"/>
              <a:ext cx="0" cy="404529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 rot="5400000">
              <a:off x="5016221" y="4454558"/>
              <a:ext cx="1332101" cy="21602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1" name="Connecteur droit 60"/>
            <p:cNvCxnSpPr/>
            <p:nvPr/>
          </p:nvCxnSpPr>
          <p:spPr>
            <a:xfrm rot="16200000">
              <a:off x="614781" y="4562965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2" name="ZoneTexte 61"/>
                <p:cNvSpPr txBox="1"/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2" name="ZoneTexte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15" y="4369812"/>
                  <a:ext cx="6658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80" y="3387710"/>
                  <a:ext cx="39177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4" name="ZoneTexte 63"/>
                <p:cNvSpPr txBox="1"/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4" name="ZoneTexte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050" y="4680090"/>
                  <a:ext cx="36574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e 82"/>
            <p:cNvGrpSpPr/>
            <p:nvPr/>
          </p:nvGrpSpPr>
          <p:grpSpPr>
            <a:xfrm>
              <a:off x="1907704" y="3534492"/>
              <a:ext cx="648072" cy="648000"/>
              <a:chOff x="5783812" y="2924944"/>
              <a:chExt cx="648072" cy="6480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783812" y="2924944"/>
                <a:ext cx="648072" cy="64800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/>
              <p:cNvCxnSpPr/>
              <p:nvPr/>
            </p:nvCxnSpPr>
            <p:spPr>
              <a:xfrm>
                <a:off x="5855892" y="3491716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/>
              <p:nvPr/>
            </p:nvCxnSpPr>
            <p:spPr>
              <a:xfrm flipV="1">
                <a:off x="6107848" y="2960948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/>
              <p:cNvCxnSpPr/>
              <p:nvPr/>
            </p:nvCxnSpPr>
            <p:spPr>
              <a:xfrm rot="5400000" flipV="1">
                <a:off x="6133475" y="2963504"/>
                <a:ext cx="0" cy="575992"/>
              </a:xfrm>
              <a:prstGeom prst="line">
                <a:avLst/>
              </a:prstGeom>
              <a:ln w="9525">
                <a:solidFill>
                  <a:schemeClr val="tx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H="1">
                <a:off x="5997598" y="2996952"/>
                <a:ext cx="219892" cy="494764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/>
              <p:cNvCxnSpPr/>
              <p:nvPr/>
            </p:nvCxnSpPr>
            <p:spPr>
              <a:xfrm>
                <a:off x="6222837" y="2996952"/>
                <a:ext cx="144017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Connecteur droit 64"/>
            <p:cNvCxnSpPr/>
            <p:nvPr/>
          </p:nvCxnSpPr>
          <p:spPr>
            <a:xfrm>
              <a:off x="2551056" y="3861048"/>
              <a:ext cx="282451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6" name="ZoneTexte 65"/>
                <p:cNvSpPr txBox="1"/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6" name="ZoneTexte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054" y="3491716"/>
                  <a:ext cx="6079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𝑒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733" y="4369814"/>
                  <a:ext cx="64581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/>
            <p:cNvCxnSpPr/>
            <p:nvPr/>
          </p:nvCxnSpPr>
          <p:spPr>
            <a:xfrm rot="16200000">
              <a:off x="2236529" y="4554480"/>
              <a:ext cx="1008112" cy="0"/>
            </a:xfrm>
            <a:prstGeom prst="line">
              <a:avLst/>
            </a:prstGeom>
            <a:ln w="19050">
              <a:solidFill>
                <a:schemeClr val="tx2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9" name="ZoneTexte 68"/>
                <p:cNvSpPr txBox="1"/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69" name="ZoneTexte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996" y="4378299"/>
                  <a:ext cx="44037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0" name="ZoneTexte 69"/>
                <p:cNvSpPr txBox="1"/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0" name="ZoneTexte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779" y="4143556"/>
                  <a:ext cx="1499000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71" name="ZoneTexte 70"/>
                <p:cNvSpPr txBox="1"/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/>
                          </a:rPr>
                          <m:t>𝐽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1" name="ZoneTexte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161" y="4378299"/>
                  <a:ext cx="330219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necteur droit 88"/>
            <p:cNvCxnSpPr/>
            <p:nvPr/>
          </p:nvCxnSpPr>
          <p:spPr>
            <a:xfrm>
              <a:off x="1757434" y="3872704"/>
              <a:ext cx="144017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2877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Microcontrôleur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BUS CAN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(Interface NMEA)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Générateur de tension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Pont en H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Poulie – Courroie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Système vis - écrou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0" y="4500570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 initial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Cap final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vers le bas 3"/>
          <p:cNvSpPr/>
          <p:nvPr/>
        </p:nvSpPr>
        <p:spPr>
          <a:xfrm>
            <a:off x="9499890" y="4941168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89752" y="2779343"/>
            <a:ext cx="10446944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389752" y="328111"/>
            <a:ext cx="6473690" cy="155766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9348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9792" y="908720"/>
            <a:ext cx="1620000" cy="6941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Microcontrôleur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4257" y="908720"/>
            <a:ext cx="1620000" cy="70973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BUS CAN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(Interface NMEA)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48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Générateur de tension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979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Pont en H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4257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Moteur à courant continu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63442" y="3067151"/>
            <a:ext cx="1620000" cy="68755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Poulie – Courroie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Système vis - écrou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480" y="1885771"/>
            <a:ext cx="1620000" cy="3055397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7172" y="1476099"/>
            <a:ext cx="486310" cy="868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Connecteur droit avec flèche 15"/>
          <p:cNvCxnSpPr>
            <a:stCxn id="7" idx="3"/>
            <a:endCxn id="8" idx="1"/>
          </p:cNvCxnSpPr>
          <p:nvPr/>
        </p:nvCxnSpPr>
        <p:spPr>
          <a:xfrm>
            <a:off x="2213482" y="1255771"/>
            <a:ext cx="48631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Connecteur droit avec flèche 16"/>
          <p:cNvCxnSpPr>
            <a:stCxn id="8" idx="3"/>
            <a:endCxn id="9" idx="1"/>
          </p:cNvCxnSpPr>
          <p:nvPr/>
        </p:nvCxnSpPr>
        <p:spPr>
          <a:xfrm>
            <a:off x="4319792" y="1255771"/>
            <a:ext cx="484465" cy="781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8" name="Connecteur droit avec flèche 17"/>
          <p:cNvCxnSpPr>
            <a:stCxn id="9" idx="3"/>
          </p:cNvCxnSpPr>
          <p:nvPr/>
        </p:nvCxnSpPr>
        <p:spPr>
          <a:xfrm>
            <a:off x="6424257" y="1263589"/>
            <a:ext cx="1249185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6424257" y="1628800"/>
            <a:ext cx="31229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456637" y="2350241"/>
            <a:ext cx="427991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 flipV="1">
            <a:off x="6736553" y="1628801"/>
            <a:ext cx="0" cy="72144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 flipV="1">
            <a:off x="2456637" y="2345711"/>
            <a:ext cx="0" cy="867265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456637" y="3212976"/>
            <a:ext cx="2431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" idx="3"/>
            <a:endCxn id="11" idx="1"/>
          </p:cNvCxnSpPr>
          <p:nvPr/>
        </p:nvCxnSpPr>
        <p:spPr>
          <a:xfrm>
            <a:off x="221348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5" name="Connecteur droit 24"/>
          <p:cNvCxnSpPr>
            <a:stCxn id="11" idx="3"/>
            <a:endCxn id="12" idx="1"/>
          </p:cNvCxnSpPr>
          <p:nvPr/>
        </p:nvCxnSpPr>
        <p:spPr>
          <a:xfrm>
            <a:off x="4319792" y="3410928"/>
            <a:ext cx="48446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6" name="Connecteur droit 25"/>
          <p:cNvCxnSpPr>
            <a:stCxn id="12" idx="3"/>
            <a:endCxn id="13" idx="1"/>
          </p:cNvCxnSpPr>
          <p:nvPr/>
        </p:nvCxnSpPr>
        <p:spPr>
          <a:xfrm>
            <a:off x="6424257" y="3410928"/>
            <a:ext cx="43918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7" name="Connecteur droit 26"/>
          <p:cNvCxnSpPr>
            <a:stCxn id="13" idx="3"/>
            <a:endCxn id="14" idx="1"/>
          </p:cNvCxnSpPr>
          <p:nvPr/>
        </p:nvCxnSpPr>
        <p:spPr>
          <a:xfrm>
            <a:off x="8483442" y="3410928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107172" y="3410928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 flipV="1">
            <a:off x="8302419" y="-1"/>
            <a:ext cx="0" cy="2779343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 flipH="1">
            <a:off x="107172" y="0"/>
            <a:ext cx="8195247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107172" y="1043647"/>
            <a:ext cx="486310" cy="0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 flipV="1">
            <a:off x="107172" y="0"/>
            <a:ext cx="0" cy="1043648"/>
          </a:xfrm>
          <a:prstGeom prst="line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10512480" y="2121710"/>
            <a:ext cx="409038" cy="254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4" name="Flèche vers le bas 33"/>
          <p:cNvSpPr/>
          <p:nvPr/>
        </p:nvSpPr>
        <p:spPr>
          <a:xfrm>
            <a:off x="9499890" y="1066427"/>
            <a:ext cx="405180" cy="819344"/>
          </a:xfrm>
          <a:prstGeom prst="downArrow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7172" y="4941168"/>
            <a:ext cx="1445293" cy="8193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d’entrée - Unité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259572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2304237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38" name="Connecteur droit 37"/>
          <p:cNvCxnSpPr/>
          <p:nvPr/>
        </p:nvCxnSpPr>
        <p:spPr>
          <a:xfrm flipV="1">
            <a:off x="2456637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4409624" y="4941168"/>
            <a:ext cx="1445293" cy="409672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4562024" y="3412199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455845" y="4939897"/>
            <a:ext cx="1445293" cy="410943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 - Unité</a:t>
            </a:r>
          </a:p>
        </p:txBody>
      </p:sp>
      <p:cxnSp>
        <p:nvCxnSpPr>
          <p:cNvPr id="42" name="Connecteur droit 41"/>
          <p:cNvCxnSpPr/>
          <p:nvPr/>
        </p:nvCxnSpPr>
        <p:spPr>
          <a:xfrm flipV="1">
            <a:off x="6608245" y="3410928"/>
            <a:ext cx="0" cy="1528969"/>
          </a:xfrm>
          <a:prstGeom prst="line">
            <a:avLst/>
          </a:prstGeom>
          <a:noFill/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3" name="Rectangle 42"/>
          <p:cNvSpPr/>
          <p:nvPr/>
        </p:nvSpPr>
        <p:spPr>
          <a:xfrm>
            <a:off x="3626597" y="194056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Ordres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14035" y="116632"/>
            <a:ext cx="148268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Grandeurs physiques à acquérir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23727" y="30597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destinées à d’autres interfaces H/M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1188640" y="1052736"/>
            <a:ext cx="1452974" cy="94979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Infos issues de d’autres interfaces H/M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20330" y="5770523"/>
            <a:ext cx="2952530" cy="47489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H/M : Homme – Machine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961138" y="591529"/>
            <a:ext cx="1482684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87961" y="5760512"/>
            <a:ext cx="2029038" cy="40967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 = MOE + 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139</Words>
  <Application>Microsoft Office PowerPoint</Application>
  <PresentationFormat>Affichage à l'écran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XP</cp:lastModifiedBy>
  <cp:revision>6</cp:revision>
  <dcterms:created xsi:type="dcterms:W3CDTF">2014-01-29T23:34:32Z</dcterms:created>
  <dcterms:modified xsi:type="dcterms:W3CDTF">2014-02-05T12:24:21Z</dcterms:modified>
</cp:coreProperties>
</file>