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64" y="3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3A9D15-6441-4659-88AD-315DD2A99D1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33502C2-D639-4818-9203-80FC6AFFC26D}">
      <dgm:prSet phldrT="[Texte]"/>
      <dgm:spPr/>
      <dgm:t>
        <a:bodyPr/>
        <a:lstStyle/>
        <a:p>
          <a:pPr>
            <a:buFontTx/>
            <a:buChar char="-"/>
          </a:pPr>
          <a:r>
            <a:rPr lang="fr-FR" dirty="0"/>
            <a:t>Est recruté sur CV, il est souvent issu du monde du privé ou d’autres administrations donc sans connaissance de l’Institution </a:t>
          </a:r>
        </a:p>
      </dgm:t>
    </dgm:pt>
    <dgm:pt modelId="{F9E63BEE-23E5-479F-B584-943205326D40}" type="parTrans" cxnId="{64C0B227-2361-448F-A34B-03B4630C6907}">
      <dgm:prSet/>
      <dgm:spPr/>
      <dgm:t>
        <a:bodyPr/>
        <a:lstStyle/>
        <a:p>
          <a:endParaRPr lang="fr-FR"/>
        </a:p>
      </dgm:t>
    </dgm:pt>
    <dgm:pt modelId="{34613011-594D-4EAD-932E-857814A22AFA}" type="sibTrans" cxnId="{64C0B227-2361-448F-A34B-03B4630C6907}">
      <dgm:prSet/>
      <dgm:spPr/>
      <dgm:t>
        <a:bodyPr/>
        <a:lstStyle/>
        <a:p>
          <a:endParaRPr lang="fr-FR"/>
        </a:p>
      </dgm:t>
    </dgm:pt>
    <dgm:pt modelId="{AB197EE7-B95A-4F7F-BF71-A0A792D67947}">
      <dgm:prSet phldrT="[Texte]"/>
      <dgm:spPr/>
      <dgm:t>
        <a:bodyPr/>
        <a:lstStyle/>
        <a:p>
          <a:pPr>
            <a:buFontTx/>
            <a:buChar char="-"/>
          </a:pPr>
          <a:r>
            <a:rPr lang="fr-FR" dirty="0"/>
            <a:t>Est amené à être opérationnel dans son établissement rapidement parfois en 1 semaine</a:t>
          </a:r>
        </a:p>
      </dgm:t>
    </dgm:pt>
    <dgm:pt modelId="{CCDFBE31-3AAB-494D-BA46-D908DE804B06}" type="parTrans" cxnId="{6CC0921B-8775-455A-99F5-E52553437B51}">
      <dgm:prSet/>
      <dgm:spPr/>
      <dgm:t>
        <a:bodyPr/>
        <a:lstStyle/>
        <a:p>
          <a:endParaRPr lang="fr-FR"/>
        </a:p>
      </dgm:t>
    </dgm:pt>
    <dgm:pt modelId="{9933C484-F575-4757-A43D-FB2751F2983C}" type="sibTrans" cxnId="{6CC0921B-8775-455A-99F5-E52553437B51}">
      <dgm:prSet/>
      <dgm:spPr/>
      <dgm:t>
        <a:bodyPr/>
        <a:lstStyle/>
        <a:p>
          <a:endParaRPr lang="fr-FR"/>
        </a:p>
      </dgm:t>
    </dgm:pt>
    <dgm:pt modelId="{0921BD90-C72F-41BB-A36A-3EBEA7837C3B}">
      <dgm:prSet phldrT="[Texte]"/>
      <dgm:spPr/>
      <dgm:t>
        <a:bodyPr/>
        <a:lstStyle/>
        <a:p>
          <a:pPr>
            <a:buFontTx/>
            <a:buChar char="-"/>
          </a:pPr>
          <a:r>
            <a:rPr lang="fr-FR" dirty="0"/>
            <a:t>A souvent un temps plein 18h voir des heures supplémentaires </a:t>
          </a:r>
        </a:p>
      </dgm:t>
    </dgm:pt>
    <dgm:pt modelId="{14BDDCC1-96E3-4E67-89AD-C7B1AD2BFB2D}" type="parTrans" cxnId="{78766766-AA18-4948-A14D-C8F66870182F}">
      <dgm:prSet/>
      <dgm:spPr/>
      <dgm:t>
        <a:bodyPr/>
        <a:lstStyle/>
        <a:p>
          <a:endParaRPr lang="fr-FR"/>
        </a:p>
      </dgm:t>
    </dgm:pt>
    <dgm:pt modelId="{505A1562-E829-42FE-BBEA-4B0E566136E1}" type="sibTrans" cxnId="{78766766-AA18-4948-A14D-C8F66870182F}">
      <dgm:prSet/>
      <dgm:spPr/>
      <dgm:t>
        <a:bodyPr/>
        <a:lstStyle/>
        <a:p>
          <a:endParaRPr lang="fr-FR"/>
        </a:p>
      </dgm:t>
    </dgm:pt>
    <dgm:pt modelId="{D63A9496-FADF-4D03-9A34-D2901CE5335B}">
      <dgm:prSet/>
      <dgm:spPr/>
      <dgm:t>
        <a:bodyPr/>
        <a:lstStyle/>
        <a:p>
          <a:pPr>
            <a:buFontTx/>
            <a:buChar char="-"/>
          </a:pPr>
          <a:r>
            <a:rPr lang="fr-FR" dirty="0"/>
            <a:t>N’est pas toujours en collaboration active avec des collègues de la discipline</a:t>
          </a:r>
        </a:p>
      </dgm:t>
    </dgm:pt>
    <dgm:pt modelId="{FBD0DCDB-4E6F-4C79-AC94-C5DBFBCDB3CD}" type="parTrans" cxnId="{B3291333-4D74-4ED6-91BE-BBC5C39DB11C}">
      <dgm:prSet/>
      <dgm:spPr/>
      <dgm:t>
        <a:bodyPr/>
        <a:lstStyle/>
        <a:p>
          <a:endParaRPr lang="fr-FR"/>
        </a:p>
      </dgm:t>
    </dgm:pt>
    <dgm:pt modelId="{8E0E91FA-DE7D-4CA3-B550-3BFEDE23F5B0}" type="sibTrans" cxnId="{B3291333-4D74-4ED6-91BE-BBC5C39DB11C}">
      <dgm:prSet/>
      <dgm:spPr/>
      <dgm:t>
        <a:bodyPr/>
        <a:lstStyle/>
        <a:p>
          <a:endParaRPr lang="fr-FR"/>
        </a:p>
      </dgm:t>
    </dgm:pt>
    <dgm:pt modelId="{A95C58DF-10BA-4A2F-B4C0-41A4ADA63B94}">
      <dgm:prSet phldrT="[Texte]"/>
      <dgm:spPr/>
      <dgm:t>
        <a:bodyPr/>
        <a:lstStyle/>
        <a:p>
          <a:r>
            <a:rPr lang="fr-FR" dirty="0"/>
            <a:t>Peut arriver en milieu d’année dans son établissement ou bien faire des missions courtes </a:t>
          </a:r>
          <a:endParaRPr lang="fr-FR"/>
        </a:p>
      </dgm:t>
    </dgm:pt>
    <dgm:pt modelId="{59BF55BA-2016-4429-9494-11AC9210BD29}" type="parTrans" cxnId="{184EDC39-7CDE-4C48-AE7C-393FD60C9E83}">
      <dgm:prSet/>
      <dgm:spPr/>
      <dgm:t>
        <a:bodyPr/>
        <a:lstStyle/>
        <a:p>
          <a:endParaRPr lang="fr-FR"/>
        </a:p>
      </dgm:t>
    </dgm:pt>
    <dgm:pt modelId="{D74A1B20-407D-484D-B12C-A362C72A730D}" type="sibTrans" cxnId="{184EDC39-7CDE-4C48-AE7C-393FD60C9E83}">
      <dgm:prSet/>
      <dgm:spPr/>
      <dgm:t>
        <a:bodyPr/>
        <a:lstStyle/>
        <a:p>
          <a:endParaRPr lang="fr-FR"/>
        </a:p>
      </dgm:t>
    </dgm:pt>
    <dgm:pt modelId="{1829B7FD-EA08-4650-B455-22286234C3DD}" type="pres">
      <dgm:prSet presAssocID="{723A9D15-6441-4659-88AD-315DD2A99D13}" presName="Name0" presStyleCnt="0">
        <dgm:presLayoutVars>
          <dgm:chMax val="7"/>
          <dgm:chPref val="7"/>
          <dgm:dir/>
        </dgm:presLayoutVars>
      </dgm:prSet>
      <dgm:spPr/>
    </dgm:pt>
    <dgm:pt modelId="{ADD46467-30BD-4FD9-89E1-2CF909F5436A}" type="pres">
      <dgm:prSet presAssocID="{723A9D15-6441-4659-88AD-315DD2A99D13}" presName="Name1" presStyleCnt="0"/>
      <dgm:spPr/>
    </dgm:pt>
    <dgm:pt modelId="{968450D0-B7D6-4F71-9A43-A3051642E412}" type="pres">
      <dgm:prSet presAssocID="{723A9D15-6441-4659-88AD-315DD2A99D13}" presName="cycle" presStyleCnt="0"/>
      <dgm:spPr/>
    </dgm:pt>
    <dgm:pt modelId="{EB2A5F46-A5F9-48B7-8EF7-EC7F3ED7032E}" type="pres">
      <dgm:prSet presAssocID="{723A9D15-6441-4659-88AD-315DD2A99D13}" presName="srcNode" presStyleLbl="node1" presStyleIdx="0" presStyleCnt="5"/>
      <dgm:spPr/>
    </dgm:pt>
    <dgm:pt modelId="{9FC82112-8CFE-4E7D-846C-469F55D7166D}" type="pres">
      <dgm:prSet presAssocID="{723A9D15-6441-4659-88AD-315DD2A99D13}" presName="conn" presStyleLbl="parChTrans1D2" presStyleIdx="0" presStyleCnt="1"/>
      <dgm:spPr/>
    </dgm:pt>
    <dgm:pt modelId="{5F0B28BC-201A-4CFC-9CE6-7B79EA939F3B}" type="pres">
      <dgm:prSet presAssocID="{723A9D15-6441-4659-88AD-315DD2A99D13}" presName="extraNode" presStyleLbl="node1" presStyleIdx="0" presStyleCnt="5"/>
      <dgm:spPr/>
    </dgm:pt>
    <dgm:pt modelId="{D8699BC4-287F-4FC2-8D99-F767C47591FF}" type="pres">
      <dgm:prSet presAssocID="{723A9D15-6441-4659-88AD-315DD2A99D13}" presName="dstNode" presStyleLbl="node1" presStyleIdx="0" presStyleCnt="5"/>
      <dgm:spPr/>
    </dgm:pt>
    <dgm:pt modelId="{5771831F-2D6B-463A-970A-099168543C98}" type="pres">
      <dgm:prSet presAssocID="{333502C2-D639-4818-9203-80FC6AFFC26D}" presName="text_1" presStyleLbl="node1" presStyleIdx="0" presStyleCnt="5">
        <dgm:presLayoutVars>
          <dgm:bulletEnabled val="1"/>
        </dgm:presLayoutVars>
      </dgm:prSet>
      <dgm:spPr/>
    </dgm:pt>
    <dgm:pt modelId="{74FB7AA4-E267-4F0C-A54F-726D590F5ACF}" type="pres">
      <dgm:prSet presAssocID="{333502C2-D639-4818-9203-80FC6AFFC26D}" presName="accent_1" presStyleCnt="0"/>
      <dgm:spPr/>
    </dgm:pt>
    <dgm:pt modelId="{AF2D815B-E546-48A8-9AD9-E4ECBABE30D8}" type="pres">
      <dgm:prSet presAssocID="{333502C2-D639-4818-9203-80FC6AFFC26D}" presName="accentRepeatNode" presStyleLbl="solidFgAcc1" presStyleIdx="0" presStyleCnt="5"/>
      <dgm:spPr/>
    </dgm:pt>
    <dgm:pt modelId="{27259915-C915-4867-BF2E-EE1BD2901532}" type="pres">
      <dgm:prSet presAssocID="{AB197EE7-B95A-4F7F-BF71-A0A792D67947}" presName="text_2" presStyleLbl="node1" presStyleIdx="1" presStyleCnt="5">
        <dgm:presLayoutVars>
          <dgm:bulletEnabled val="1"/>
        </dgm:presLayoutVars>
      </dgm:prSet>
      <dgm:spPr/>
    </dgm:pt>
    <dgm:pt modelId="{F0DB548C-C6C8-4D43-B9A8-189BE8C7F85C}" type="pres">
      <dgm:prSet presAssocID="{AB197EE7-B95A-4F7F-BF71-A0A792D67947}" presName="accent_2" presStyleCnt="0"/>
      <dgm:spPr/>
    </dgm:pt>
    <dgm:pt modelId="{80AE1899-C582-4D12-85B2-B650E721B9A1}" type="pres">
      <dgm:prSet presAssocID="{AB197EE7-B95A-4F7F-BF71-A0A792D67947}" presName="accentRepeatNode" presStyleLbl="solidFgAcc1" presStyleIdx="1" presStyleCnt="5"/>
      <dgm:spPr/>
    </dgm:pt>
    <dgm:pt modelId="{114C3734-2D23-42B9-8003-A6262D5A1108}" type="pres">
      <dgm:prSet presAssocID="{0921BD90-C72F-41BB-A36A-3EBEA7837C3B}" presName="text_3" presStyleLbl="node1" presStyleIdx="2" presStyleCnt="5">
        <dgm:presLayoutVars>
          <dgm:bulletEnabled val="1"/>
        </dgm:presLayoutVars>
      </dgm:prSet>
      <dgm:spPr/>
    </dgm:pt>
    <dgm:pt modelId="{030F2B1A-6078-496A-BE35-C64C9438EE5D}" type="pres">
      <dgm:prSet presAssocID="{0921BD90-C72F-41BB-A36A-3EBEA7837C3B}" presName="accent_3" presStyleCnt="0"/>
      <dgm:spPr/>
    </dgm:pt>
    <dgm:pt modelId="{FD47FAE0-7C99-4480-A479-6F3F50E5BE45}" type="pres">
      <dgm:prSet presAssocID="{0921BD90-C72F-41BB-A36A-3EBEA7837C3B}" presName="accentRepeatNode" presStyleLbl="solidFgAcc1" presStyleIdx="2" presStyleCnt="5"/>
      <dgm:spPr/>
    </dgm:pt>
    <dgm:pt modelId="{7C6CA8CF-3336-42D1-9AFB-711CC5510DF4}" type="pres">
      <dgm:prSet presAssocID="{A95C58DF-10BA-4A2F-B4C0-41A4ADA63B94}" presName="text_4" presStyleLbl="node1" presStyleIdx="3" presStyleCnt="5">
        <dgm:presLayoutVars>
          <dgm:bulletEnabled val="1"/>
        </dgm:presLayoutVars>
      </dgm:prSet>
      <dgm:spPr/>
    </dgm:pt>
    <dgm:pt modelId="{DBF63D17-85BE-4B43-9E49-36DBEA9D5B83}" type="pres">
      <dgm:prSet presAssocID="{A95C58DF-10BA-4A2F-B4C0-41A4ADA63B94}" presName="accent_4" presStyleCnt="0"/>
      <dgm:spPr/>
    </dgm:pt>
    <dgm:pt modelId="{D0BCE674-44B4-428D-A5A0-51623DE9585A}" type="pres">
      <dgm:prSet presAssocID="{A95C58DF-10BA-4A2F-B4C0-41A4ADA63B94}" presName="accentRepeatNode" presStyleLbl="solidFgAcc1" presStyleIdx="3" presStyleCnt="5"/>
      <dgm:spPr/>
    </dgm:pt>
    <dgm:pt modelId="{DB685230-7081-4E05-A702-D571AF701301}" type="pres">
      <dgm:prSet presAssocID="{D63A9496-FADF-4D03-9A34-D2901CE5335B}" presName="text_5" presStyleLbl="node1" presStyleIdx="4" presStyleCnt="5">
        <dgm:presLayoutVars>
          <dgm:bulletEnabled val="1"/>
        </dgm:presLayoutVars>
      </dgm:prSet>
      <dgm:spPr/>
    </dgm:pt>
    <dgm:pt modelId="{43127566-7688-4E4C-BD3B-967545FDD225}" type="pres">
      <dgm:prSet presAssocID="{D63A9496-FADF-4D03-9A34-D2901CE5335B}" presName="accent_5" presStyleCnt="0"/>
      <dgm:spPr/>
    </dgm:pt>
    <dgm:pt modelId="{8565A644-AF81-40D4-A88E-ED0B675C9C86}" type="pres">
      <dgm:prSet presAssocID="{D63A9496-FADF-4D03-9A34-D2901CE5335B}" presName="accentRepeatNode" presStyleLbl="solidFgAcc1" presStyleIdx="4" presStyleCnt="5"/>
      <dgm:spPr/>
    </dgm:pt>
  </dgm:ptLst>
  <dgm:cxnLst>
    <dgm:cxn modelId="{4F20EE02-82AC-48B7-9B6A-E247738CDBCD}" type="presOf" srcId="{0921BD90-C72F-41BB-A36A-3EBEA7837C3B}" destId="{114C3734-2D23-42B9-8003-A6262D5A1108}" srcOrd="0" destOrd="0" presId="urn:microsoft.com/office/officeart/2008/layout/VerticalCurvedList"/>
    <dgm:cxn modelId="{6B875414-2AAB-45C4-B319-3B7D825B065F}" type="presOf" srcId="{333502C2-D639-4818-9203-80FC6AFFC26D}" destId="{5771831F-2D6B-463A-970A-099168543C98}" srcOrd="0" destOrd="0" presId="urn:microsoft.com/office/officeart/2008/layout/VerticalCurvedList"/>
    <dgm:cxn modelId="{6CC0921B-8775-455A-99F5-E52553437B51}" srcId="{723A9D15-6441-4659-88AD-315DD2A99D13}" destId="{AB197EE7-B95A-4F7F-BF71-A0A792D67947}" srcOrd="1" destOrd="0" parTransId="{CCDFBE31-3AAB-494D-BA46-D908DE804B06}" sibTransId="{9933C484-F575-4757-A43D-FB2751F2983C}"/>
    <dgm:cxn modelId="{64C0B227-2361-448F-A34B-03B4630C6907}" srcId="{723A9D15-6441-4659-88AD-315DD2A99D13}" destId="{333502C2-D639-4818-9203-80FC6AFFC26D}" srcOrd="0" destOrd="0" parTransId="{F9E63BEE-23E5-479F-B584-943205326D40}" sibTransId="{34613011-594D-4EAD-932E-857814A22AFA}"/>
    <dgm:cxn modelId="{B3291333-4D74-4ED6-91BE-BBC5C39DB11C}" srcId="{723A9D15-6441-4659-88AD-315DD2A99D13}" destId="{D63A9496-FADF-4D03-9A34-D2901CE5335B}" srcOrd="4" destOrd="0" parTransId="{FBD0DCDB-4E6F-4C79-AC94-C5DBFBCDB3CD}" sibTransId="{8E0E91FA-DE7D-4CA3-B550-3BFEDE23F5B0}"/>
    <dgm:cxn modelId="{184EDC39-7CDE-4C48-AE7C-393FD60C9E83}" srcId="{723A9D15-6441-4659-88AD-315DD2A99D13}" destId="{A95C58DF-10BA-4A2F-B4C0-41A4ADA63B94}" srcOrd="3" destOrd="0" parTransId="{59BF55BA-2016-4429-9494-11AC9210BD29}" sibTransId="{D74A1B20-407D-484D-B12C-A362C72A730D}"/>
    <dgm:cxn modelId="{FBFCCD5D-87EC-474C-B9F7-363698EF3158}" type="presOf" srcId="{D63A9496-FADF-4D03-9A34-D2901CE5335B}" destId="{DB685230-7081-4E05-A702-D571AF701301}" srcOrd="0" destOrd="0" presId="urn:microsoft.com/office/officeart/2008/layout/VerticalCurvedList"/>
    <dgm:cxn modelId="{78766766-AA18-4948-A14D-C8F66870182F}" srcId="{723A9D15-6441-4659-88AD-315DD2A99D13}" destId="{0921BD90-C72F-41BB-A36A-3EBEA7837C3B}" srcOrd="2" destOrd="0" parTransId="{14BDDCC1-96E3-4E67-89AD-C7B1AD2BFB2D}" sibTransId="{505A1562-E829-42FE-BBEA-4B0E566136E1}"/>
    <dgm:cxn modelId="{22852F6B-BA3F-480A-8C81-837CD2EDC5C2}" type="presOf" srcId="{34613011-594D-4EAD-932E-857814A22AFA}" destId="{9FC82112-8CFE-4E7D-846C-469F55D7166D}" srcOrd="0" destOrd="0" presId="urn:microsoft.com/office/officeart/2008/layout/VerticalCurvedList"/>
    <dgm:cxn modelId="{4EF1BF51-DC86-49AD-AA12-B70F72571232}" type="presOf" srcId="{723A9D15-6441-4659-88AD-315DD2A99D13}" destId="{1829B7FD-EA08-4650-B455-22286234C3DD}" srcOrd="0" destOrd="0" presId="urn:microsoft.com/office/officeart/2008/layout/VerticalCurvedList"/>
    <dgm:cxn modelId="{848A6F52-855B-41EE-9FB7-D95810C4C4C7}" type="presOf" srcId="{A95C58DF-10BA-4A2F-B4C0-41A4ADA63B94}" destId="{7C6CA8CF-3336-42D1-9AFB-711CC5510DF4}" srcOrd="0" destOrd="0" presId="urn:microsoft.com/office/officeart/2008/layout/VerticalCurvedList"/>
    <dgm:cxn modelId="{ABA46B94-E4AD-45F7-BB88-2EF29372FEA5}" type="presOf" srcId="{AB197EE7-B95A-4F7F-BF71-A0A792D67947}" destId="{27259915-C915-4867-BF2E-EE1BD2901532}" srcOrd="0" destOrd="0" presId="urn:microsoft.com/office/officeart/2008/layout/VerticalCurvedList"/>
    <dgm:cxn modelId="{AD499D47-DF70-4130-AEC1-1B5597FC604D}" type="presParOf" srcId="{1829B7FD-EA08-4650-B455-22286234C3DD}" destId="{ADD46467-30BD-4FD9-89E1-2CF909F5436A}" srcOrd="0" destOrd="0" presId="urn:microsoft.com/office/officeart/2008/layout/VerticalCurvedList"/>
    <dgm:cxn modelId="{FB2468E0-9167-4158-8ACB-3F49E7A4EBBA}" type="presParOf" srcId="{ADD46467-30BD-4FD9-89E1-2CF909F5436A}" destId="{968450D0-B7D6-4F71-9A43-A3051642E412}" srcOrd="0" destOrd="0" presId="urn:microsoft.com/office/officeart/2008/layout/VerticalCurvedList"/>
    <dgm:cxn modelId="{FA229ABD-9E66-4C93-97A5-F0623E7E79D2}" type="presParOf" srcId="{968450D0-B7D6-4F71-9A43-A3051642E412}" destId="{EB2A5F46-A5F9-48B7-8EF7-EC7F3ED7032E}" srcOrd="0" destOrd="0" presId="urn:microsoft.com/office/officeart/2008/layout/VerticalCurvedList"/>
    <dgm:cxn modelId="{B9A25F53-BF31-4D00-B5E6-ABD09D4374B5}" type="presParOf" srcId="{968450D0-B7D6-4F71-9A43-A3051642E412}" destId="{9FC82112-8CFE-4E7D-846C-469F55D7166D}" srcOrd="1" destOrd="0" presId="urn:microsoft.com/office/officeart/2008/layout/VerticalCurvedList"/>
    <dgm:cxn modelId="{1845479A-AC87-4FE6-89B2-6939D0CB3EB4}" type="presParOf" srcId="{968450D0-B7D6-4F71-9A43-A3051642E412}" destId="{5F0B28BC-201A-4CFC-9CE6-7B79EA939F3B}" srcOrd="2" destOrd="0" presId="urn:microsoft.com/office/officeart/2008/layout/VerticalCurvedList"/>
    <dgm:cxn modelId="{000CFDA8-5BD4-4DEE-9ED6-BF8CFDC880DF}" type="presParOf" srcId="{968450D0-B7D6-4F71-9A43-A3051642E412}" destId="{D8699BC4-287F-4FC2-8D99-F767C47591FF}" srcOrd="3" destOrd="0" presId="urn:microsoft.com/office/officeart/2008/layout/VerticalCurvedList"/>
    <dgm:cxn modelId="{010DA3FC-AE5E-4303-BD75-10C202D3451B}" type="presParOf" srcId="{ADD46467-30BD-4FD9-89E1-2CF909F5436A}" destId="{5771831F-2D6B-463A-970A-099168543C98}" srcOrd="1" destOrd="0" presId="urn:microsoft.com/office/officeart/2008/layout/VerticalCurvedList"/>
    <dgm:cxn modelId="{12D68419-D8F9-49B1-9466-AA79AC84090E}" type="presParOf" srcId="{ADD46467-30BD-4FD9-89E1-2CF909F5436A}" destId="{74FB7AA4-E267-4F0C-A54F-726D590F5ACF}" srcOrd="2" destOrd="0" presId="urn:microsoft.com/office/officeart/2008/layout/VerticalCurvedList"/>
    <dgm:cxn modelId="{3FEA5A96-97CB-466F-85ED-10961A1E4576}" type="presParOf" srcId="{74FB7AA4-E267-4F0C-A54F-726D590F5ACF}" destId="{AF2D815B-E546-48A8-9AD9-E4ECBABE30D8}" srcOrd="0" destOrd="0" presId="urn:microsoft.com/office/officeart/2008/layout/VerticalCurvedList"/>
    <dgm:cxn modelId="{A549D38E-4B88-4A2E-A69F-5A6E9D07D79A}" type="presParOf" srcId="{ADD46467-30BD-4FD9-89E1-2CF909F5436A}" destId="{27259915-C915-4867-BF2E-EE1BD2901532}" srcOrd="3" destOrd="0" presId="urn:microsoft.com/office/officeart/2008/layout/VerticalCurvedList"/>
    <dgm:cxn modelId="{A894579F-2B7B-4CD6-97F2-8CDB3437CAC2}" type="presParOf" srcId="{ADD46467-30BD-4FD9-89E1-2CF909F5436A}" destId="{F0DB548C-C6C8-4D43-B9A8-189BE8C7F85C}" srcOrd="4" destOrd="0" presId="urn:microsoft.com/office/officeart/2008/layout/VerticalCurvedList"/>
    <dgm:cxn modelId="{061A20A7-D815-455A-BB0C-A13875A48913}" type="presParOf" srcId="{F0DB548C-C6C8-4D43-B9A8-189BE8C7F85C}" destId="{80AE1899-C582-4D12-85B2-B650E721B9A1}" srcOrd="0" destOrd="0" presId="urn:microsoft.com/office/officeart/2008/layout/VerticalCurvedList"/>
    <dgm:cxn modelId="{FC6994F2-9F9D-4E31-8DFD-828DF1D6E1E9}" type="presParOf" srcId="{ADD46467-30BD-4FD9-89E1-2CF909F5436A}" destId="{114C3734-2D23-42B9-8003-A6262D5A1108}" srcOrd="5" destOrd="0" presId="urn:microsoft.com/office/officeart/2008/layout/VerticalCurvedList"/>
    <dgm:cxn modelId="{B644FF1C-32F0-45BF-9BD9-86315018843D}" type="presParOf" srcId="{ADD46467-30BD-4FD9-89E1-2CF909F5436A}" destId="{030F2B1A-6078-496A-BE35-C64C9438EE5D}" srcOrd="6" destOrd="0" presId="urn:microsoft.com/office/officeart/2008/layout/VerticalCurvedList"/>
    <dgm:cxn modelId="{DD33EFFD-EF27-4552-AC41-4F13806CEA82}" type="presParOf" srcId="{030F2B1A-6078-496A-BE35-C64C9438EE5D}" destId="{FD47FAE0-7C99-4480-A479-6F3F50E5BE45}" srcOrd="0" destOrd="0" presId="urn:microsoft.com/office/officeart/2008/layout/VerticalCurvedList"/>
    <dgm:cxn modelId="{4931D157-7508-455E-A28D-E8A341701F67}" type="presParOf" srcId="{ADD46467-30BD-4FD9-89E1-2CF909F5436A}" destId="{7C6CA8CF-3336-42D1-9AFB-711CC5510DF4}" srcOrd="7" destOrd="0" presId="urn:microsoft.com/office/officeart/2008/layout/VerticalCurvedList"/>
    <dgm:cxn modelId="{AE21B57A-C852-4720-8C1F-9F84625113FD}" type="presParOf" srcId="{ADD46467-30BD-4FD9-89E1-2CF909F5436A}" destId="{DBF63D17-85BE-4B43-9E49-36DBEA9D5B83}" srcOrd="8" destOrd="0" presId="urn:microsoft.com/office/officeart/2008/layout/VerticalCurvedList"/>
    <dgm:cxn modelId="{3692DF86-BF61-4AB9-8159-8D6A428FAAD1}" type="presParOf" srcId="{DBF63D17-85BE-4B43-9E49-36DBEA9D5B83}" destId="{D0BCE674-44B4-428D-A5A0-51623DE9585A}" srcOrd="0" destOrd="0" presId="urn:microsoft.com/office/officeart/2008/layout/VerticalCurvedList"/>
    <dgm:cxn modelId="{01E3E5CD-FFB2-4BAA-ADE1-D55386C161F7}" type="presParOf" srcId="{ADD46467-30BD-4FD9-89E1-2CF909F5436A}" destId="{DB685230-7081-4E05-A702-D571AF701301}" srcOrd="9" destOrd="0" presId="urn:microsoft.com/office/officeart/2008/layout/VerticalCurvedList"/>
    <dgm:cxn modelId="{F7C583D1-A2D1-4D31-9642-23B9B1F74487}" type="presParOf" srcId="{ADD46467-30BD-4FD9-89E1-2CF909F5436A}" destId="{43127566-7688-4E4C-BD3B-967545FDD225}" srcOrd="10" destOrd="0" presId="urn:microsoft.com/office/officeart/2008/layout/VerticalCurvedList"/>
    <dgm:cxn modelId="{3C754F8E-EE1E-4B67-8E47-F20DC88433C2}" type="presParOf" srcId="{43127566-7688-4E4C-BD3B-967545FDD225}" destId="{8565A644-AF81-40D4-A88E-ED0B675C9C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741269-9C2C-44F6-95F9-7FAAE44D52B4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D04A177-01B8-4CEE-A5D0-ACCABFC8D078}">
      <dgm:prSet phldrT="[Texte]"/>
      <dgm:spPr/>
      <dgm:t>
        <a:bodyPr/>
        <a:lstStyle/>
        <a:p>
          <a:r>
            <a:rPr lang="fr-FR" dirty="0"/>
            <a:t>Savoir gérer la classe</a:t>
          </a:r>
        </a:p>
      </dgm:t>
    </dgm:pt>
    <dgm:pt modelId="{6DE50205-A0CD-4D04-9CB4-670E36926503}" type="parTrans" cxnId="{30821E85-0C69-49CD-A2A8-EAEA9DF9F19D}">
      <dgm:prSet/>
      <dgm:spPr/>
      <dgm:t>
        <a:bodyPr/>
        <a:lstStyle/>
        <a:p>
          <a:endParaRPr lang="fr-FR"/>
        </a:p>
      </dgm:t>
    </dgm:pt>
    <dgm:pt modelId="{6A1C6B06-789D-492B-A08A-D1D0B3FCD219}" type="sibTrans" cxnId="{30821E85-0C69-49CD-A2A8-EAEA9DF9F19D}">
      <dgm:prSet/>
      <dgm:spPr/>
      <dgm:t>
        <a:bodyPr/>
        <a:lstStyle/>
        <a:p>
          <a:endParaRPr lang="fr-FR"/>
        </a:p>
      </dgm:t>
    </dgm:pt>
    <dgm:pt modelId="{B3877456-9667-4196-B2CF-BB285C961DE6}">
      <dgm:prSet phldrT="[Texte]" phldr="1"/>
      <dgm:spPr/>
      <dgm:t>
        <a:bodyPr/>
        <a:lstStyle/>
        <a:p>
          <a:endParaRPr lang="fr-FR" dirty="0"/>
        </a:p>
      </dgm:t>
    </dgm:pt>
    <dgm:pt modelId="{2F4911FB-DF18-45C7-A484-3BA7DAB5113E}" type="parTrans" cxnId="{A188D562-02F9-4DA3-915F-0898FB9C8ED2}">
      <dgm:prSet/>
      <dgm:spPr/>
      <dgm:t>
        <a:bodyPr/>
        <a:lstStyle/>
        <a:p>
          <a:endParaRPr lang="fr-FR"/>
        </a:p>
      </dgm:t>
    </dgm:pt>
    <dgm:pt modelId="{1C3C3FEA-A46D-483C-9F88-53965896EDF8}" type="sibTrans" cxnId="{A188D562-02F9-4DA3-915F-0898FB9C8ED2}">
      <dgm:prSet/>
      <dgm:spPr/>
      <dgm:t>
        <a:bodyPr/>
        <a:lstStyle/>
        <a:p>
          <a:endParaRPr lang="fr-FR"/>
        </a:p>
      </dgm:t>
    </dgm:pt>
    <dgm:pt modelId="{905B5DED-F9BE-4A08-A94A-2E05E06E9F65}">
      <dgm:prSet phldrT="[Texte]" custT="1"/>
      <dgm:spPr/>
      <dgm:t>
        <a:bodyPr/>
        <a:lstStyle/>
        <a:p>
          <a:r>
            <a:rPr lang="fr-FR" sz="1600" dirty="0"/>
            <a:t>sur plusieurs niveaux</a:t>
          </a:r>
        </a:p>
      </dgm:t>
    </dgm:pt>
    <dgm:pt modelId="{5F8E4F23-1DF8-4876-84CC-9F5FC1DF3D00}" type="parTrans" cxnId="{1816769B-039D-42A2-B92C-EB85223B25E6}">
      <dgm:prSet/>
      <dgm:spPr/>
      <dgm:t>
        <a:bodyPr/>
        <a:lstStyle/>
        <a:p>
          <a:endParaRPr lang="fr-FR"/>
        </a:p>
      </dgm:t>
    </dgm:pt>
    <dgm:pt modelId="{F193D950-7088-4DCD-BDC0-B270A18B907D}" type="sibTrans" cxnId="{1816769B-039D-42A2-B92C-EB85223B25E6}">
      <dgm:prSet/>
      <dgm:spPr/>
      <dgm:t>
        <a:bodyPr/>
        <a:lstStyle/>
        <a:p>
          <a:endParaRPr lang="fr-FR"/>
        </a:p>
      </dgm:t>
    </dgm:pt>
    <dgm:pt modelId="{CA0A6F84-8A5A-4AAA-9244-4D2BA33EC438}">
      <dgm:prSet phldrT="[Texte]" custT="1"/>
      <dgm:spPr/>
      <dgm:t>
        <a:bodyPr/>
        <a:lstStyle/>
        <a:p>
          <a:r>
            <a:rPr lang="fr-FR" sz="1600" dirty="0"/>
            <a:t>respectant la didactique et les programmes</a:t>
          </a:r>
        </a:p>
      </dgm:t>
    </dgm:pt>
    <dgm:pt modelId="{0A0B05B1-DD4B-45DF-8D1D-FAAD278717DF}" type="parTrans" cxnId="{5D3E1D68-B06F-4442-8F64-109450B33C3F}">
      <dgm:prSet/>
      <dgm:spPr/>
      <dgm:t>
        <a:bodyPr/>
        <a:lstStyle/>
        <a:p>
          <a:endParaRPr lang="fr-FR"/>
        </a:p>
      </dgm:t>
    </dgm:pt>
    <dgm:pt modelId="{8420442A-EF6D-4955-96D5-964EE35333C2}" type="sibTrans" cxnId="{5D3E1D68-B06F-4442-8F64-109450B33C3F}">
      <dgm:prSet/>
      <dgm:spPr/>
      <dgm:t>
        <a:bodyPr/>
        <a:lstStyle/>
        <a:p>
          <a:endParaRPr lang="fr-FR"/>
        </a:p>
      </dgm:t>
    </dgm:pt>
    <dgm:pt modelId="{ED3D5B67-2DB3-40FE-B27B-E0B07C725376}">
      <dgm:prSet phldrT="[Texte]"/>
      <dgm:spPr/>
      <dgm:t>
        <a:bodyPr/>
        <a:lstStyle/>
        <a:p>
          <a:r>
            <a:rPr lang="fr-FR" dirty="0"/>
            <a:t>Assurer l’ensemble de la mission du professeur </a:t>
          </a:r>
        </a:p>
      </dgm:t>
    </dgm:pt>
    <dgm:pt modelId="{87B27FB7-25B7-4A4C-872B-419CD94A0F7E}" type="parTrans" cxnId="{214F44D1-5F1D-4433-B822-E0AB44E31347}">
      <dgm:prSet/>
      <dgm:spPr/>
      <dgm:t>
        <a:bodyPr/>
        <a:lstStyle/>
        <a:p>
          <a:endParaRPr lang="fr-FR"/>
        </a:p>
      </dgm:t>
    </dgm:pt>
    <dgm:pt modelId="{512FAB17-C07A-4967-8708-C5719B9E8A31}" type="sibTrans" cxnId="{214F44D1-5F1D-4433-B822-E0AB44E31347}">
      <dgm:prSet/>
      <dgm:spPr/>
      <dgm:t>
        <a:bodyPr/>
        <a:lstStyle/>
        <a:p>
          <a:endParaRPr lang="fr-FR"/>
        </a:p>
      </dgm:t>
    </dgm:pt>
    <dgm:pt modelId="{279FF795-E3DE-444E-BD4E-407CD42B6C75}">
      <dgm:prSet phldrT="[Texte]" custT="1"/>
      <dgm:spPr/>
      <dgm:t>
        <a:bodyPr/>
        <a:lstStyle/>
        <a:p>
          <a:r>
            <a:rPr lang="fr-FR" sz="1600" dirty="0"/>
            <a:t>Conseil de classe</a:t>
          </a:r>
        </a:p>
      </dgm:t>
    </dgm:pt>
    <dgm:pt modelId="{AD289761-0995-40A4-997F-9B63DDC4B2D7}" type="parTrans" cxnId="{74DA2854-BD51-4394-915B-696ACDE963FD}">
      <dgm:prSet/>
      <dgm:spPr/>
      <dgm:t>
        <a:bodyPr/>
        <a:lstStyle/>
        <a:p>
          <a:endParaRPr lang="fr-FR"/>
        </a:p>
      </dgm:t>
    </dgm:pt>
    <dgm:pt modelId="{745D3DDD-8A23-4F35-A92C-B4B93E66815D}" type="sibTrans" cxnId="{74DA2854-BD51-4394-915B-696ACDE963FD}">
      <dgm:prSet/>
      <dgm:spPr/>
      <dgm:t>
        <a:bodyPr/>
        <a:lstStyle/>
        <a:p>
          <a:endParaRPr lang="fr-FR"/>
        </a:p>
      </dgm:t>
    </dgm:pt>
    <dgm:pt modelId="{5E3593C6-B6CD-4E45-9921-F03AC0A33890}">
      <dgm:prSet phldrT="[Texte]" custT="1"/>
      <dgm:spPr/>
      <dgm:t>
        <a:bodyPr/>
        <a:lstStyle/>
        <a:p>
          <a:r>
            <a:rPr lang="fr-FR" sz="1600" dirty="0"/>
            <a:t>plusieurs champs scientifiques et technologiques</a:t>
          </a:r>
        </a:p>
      </dgm:t>
    </dgm:pt>
    <dgm:pt modelId="{01628369-E4F3-4CFA-855E-9301D395D0E7}" type="parTrans" cxnId="{D6379718-547D-484E-889F-40724DD0F735}">
      <dgm:prSet/>
      <dgm:spPr/>
      <dgm:t>
        <a:bodyPr/>
        <a:lstStyle/>
        <a:p>
          <a:endParaRPr lang="fr-FR"/>
        </a:p>
      </dgm:t>
    </dgm:pt>
    <dgm:pt modelId="{1F6ACC93-B2D8-4320-8DD1-A0FBD98DD797}" type="sibTrans" cxnId="{D6379718-547D-484E-889F-40724DD0F735}">
      <dgm:prSet/>
      <dgm:spPr/>
      <dgm:t>
        <a:bodyPr/>
        <a:lstStyle/>
        <a:p>
          <a:endParaRPr lang="fr-FR"/>
        </a:p>
      </dgm:t>
    </dgm:pt>
    <dgm:pt modelId="{6B796820-4781-4492-BAEB-BDD8874D2AE0}">
      <dgm:prSet phldrT="[Texte]" custT="1"/>
      <dgm:spPr/>
      <dgm:t>
        <a:bodyPr/>
        <a:lstStyle/>
        <a:p>
          <a:r>
            <a:rPr lang="fr-FR" sz="1600" dirty="0"/>
            <a:t>matériel à sa disposition</a:t>
          </a:r>
        </a:p>
      </dgm:t>
    </dgm:pt>
    <dgm:pt modelId="{E53C35F1-F692-41A4-99F2-26D4DB95503D}" type="parTrans" cxnId="{E8A14A75-D65B-470C-A103-093C77FAFA39}">
      <dgm:prSet/>
      <dgm:spPr/>
      <dgm:t>
        <a:bodyPr/>
        <a:lstStyle/>
        <a:p>
          <a:endParaRPr lang="fr-FR"/>
        </a:p>
      </dgm:t>
    </dgm:pt>
    <dgm:pt modelId="{D815D7FC-2A7B-48B0-B990-A5A8A5ECE899}" type="sibTrans" cxnId="{E8A14A75-D65B-470C-A103-093C77FAFA39}">
      <dgm:prSet/>
      <dgm:spPr/>
      <dgm:t>
        <a:bodyPr/>
        <a:lstStyle/>
        <a:p>
          <a:endParaRPr lang="fr-FR"/>
        </a:p>
      </dgm:t>
    </dgm:pt>
    <dgm:pt modelId="{2BC519CE-4AD3-47A9-A077-E6C4AAF0F238}">
      <dgm:prSet phldrT="[Texte]"/>
      <dgm:spPr/>
      <dgm:t>
        <a:bodyPr/>
        <a:lstStyle/>
        <a:p>
          <a:r>
            <a:rPr lang="fr-FR" dirty="0"/>
            <a:t>Assurer des séquences d’enseignement </a:t>
          </a:r>
        </a:p>
      </dgm:t>
    </dgm:pt>
    <dgm:pt modelId="{FA1B7765-340A-4590-8082-7D1CAAA7BD53}" type="sibTrans" cxnId="{38861B53-6B46-4F37-8ED8-C71319C64589}">
      <dgm:prSet/>
      <dgm:spPr/>
      <dgm:t>
        <a:bodyPr/>
        <a:lstStyle/>
        <a:p>
          <a:endParaRPr lang="fr-FR"/>
        </a:p>
      </dgm:t>
    </dgm:pt>
    <dgm:pt modelId="{8EF4EDF0-DEB6-4DC4-9A91-19A687426E99}" type="parTrans" cxnId="{38861B53-6B46-4F37-8ED8-C71319C64589}">
      <dgm:prSet/>
      <dgm:spPr/>
      <dgm:t>
        <a:bodyPr/>
        <a:lstStyle/>
        <a:p>
          <a:endParaRPr lang="fr-FR"/>
        </a:p>
      </dgm:t>
    </dgm:pt>
    <dgm:pt modelId="{5E80FA97-3339-4194-92EE-7C6FBF0910D2}">
      <dgm:prSet phldrT="[Texte]" custT="1"/>
      <dgm:spPr/>
      <dgm:t>
        <a:bodyPr/>
        <a:lstStyle/>
        <a:p>
          <a:r>
            <a:rPr lang="fr-FR" sz="1600" dirty="0"/>
            <a:t>Conseil d’enseignement</a:t>
          </a:r>
        </a:p>
      </dgm:t>
    </dgm:pt>
    <dgm:pt modelId="{C65CD5D9-15C3-4B37-9A19-A29443993379}" type="parTrans" cxnId="{F08AC1B0-C7AA-42A5-983B-75AA19AFFC9B}">
      <dgm:prSet/>
      <dgm:spPr/>
      <dgm:t>
        <a:bodyPr/>
        <a:lstStyle/>
        <a:p>
          <a:endParaRPr lang="fr-FR"/>
        </a:p>
      </dgm:t>
    </dgm:pt>
    <dgm:pt modelId="{C8CE7961-B6C6-42E7-9E82-EED295D5F1ED}" type="sibTrans" cxnId="{F08AC1B0-C7AA-42A5-983B-75AA19AFFC9B}">
      <dgm:prSet/>
      <dgm:spPr/>
      <dgm:t>
        <a:bodyPr/>
        <a:lstStyle/>
        <a:p>
          <a:endParaRPr lang="fr-FR"/>
        </a:p>
      </dgm:t>
    </dgm:pt>
    <dgm:pt modelId="{64462789-BBC2-4A6A-9D6F-F44C2C357019}">
      <dgm:prSet phldrT="[Texte]" custT="1"/>
      <dgm:spPr/>
      <dgm:t>
        <a:bodyPr/>
        <a:lstStyle/>
        <a:p>
          <a:r>
            <a:rPr lang="fr-FR" sz="1600" dirty="0"/>
            <a:t>Investissement matériel</a:t>
          </a:r>
        </a:p>
      </dgm:t>
    </dgm:pt>
    <dgm:pt modelId="{C87EA434-8E0C-4683-ABFF-6F897085A0AF}" type="parTrans" cxnId="{AE2B7E24-100F-4DAE-A269-3D8BE6681385}">
      <dgm:prSet/>
      <dgm:spPr/>
      <dgm:t>
        <a:bodyPr/>
        <a:lstStyle/>
        <a:p>
          <a:endParaRPr lang="fr-FR"/>
        </a:p>
      </dgm:t>
    </dgm:pt>
    <dgm:pt modelId="{FDCFAA2C-EFF3-4636-81FF-6E7C20B7A0D6}" type="sibTrans" cxnId="{AE2B7E24-100F-4DAE-A269-3D8BE6681385}">
      <dgm:prSet/>
      <dgm:spPr/>
      <dgm:t>
        <a:bodyPr/>
        <a:lstStyle/>
        <a:p>
          <a:endParaRPr lang="fr-FR"/>
        </a:p>
      </dgm:t>
    </dgm:pt>
    <dgm:pt modelId="{71C5FEDF-7D11-4836-8977-D0A755AE132B}" type="pres">
      <dgm:prSet presAssocID="{EA741269-9C2C-44F6-95F9-7FAAE44D52B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2677876-A870-408F-8F26-174E00F71EC6}" type="pres">
      <dgm:prSet presAssocID="{CD04A177-01B8-4CEE-A5D0-ACCABFC8D078}" presName="circle1" presStyleLbl="node1" presStyleIdx="0" presStyleCnt="3"/>
      <dgm:spPr/>
    </dgm:pt>
    <dgm:pt modelId="{75B57C5D-8658-4958-A078-946F9C9C6193}" type="pres">
      <dgm:prSet presAssocID="{CD04A177-01B8-4CEE-A5D0-ACCABFC8D078}" presName="space" presStyleCnt="0"/>
      <dgm:spPr/>
    </dgm:pt>
    <dgm:pt modelId="{E2E2CFF1-E0E9-42C5-BC02-25AD14E86049}" type="pres">
      <dgm:prSet presAssocID="{CD04A177-01B8-4CEE-A5D0-ACCABFC8D078}" presName="rect1" presStyleLbl="alignAcc1" presStyleIdx="0" presStyleCnt="3"/>
      <dgm:spPr/>
    </dgm:pt>
    <dgm:pt modelId="{79BB4EF5-DEE8-44F6-9EB7-79F67BF7C603}" type="pres">
      <dgm:prSet presAssocID="{2BC519CE-4AD3-47A9-A077-E6C4AAF0F238}" presName="vertSpace2" presStyleLbl="node1" presStyleIdx="0" presStyleCnt="3"/>
      <dgm:spPr/>
    </dgm:pt>
    <dgm:pt modelId="{442AB752-A1EA-4487-BA56-F0F3C57E883B}" type="pres">
      <dgm:prSet presAssocID="{2BC519CE-4AD3-47A9-A077-E6C4AAF0F238}" presName="circle2" presStyleLbl="node1" presStyleIdx="1" presStyleCnt="3"/>
      <dgm:spPr/>
    </dgm:pt>
    <dgm:pt modelId="{602FCBC3-EB3D-47EA-9B27-5D07AFC67024}" type="pres">
      <dgm:prSet presAssocID="{2BC519CE-4AD3-47A9-A077-E6C4AAF0F238}" presName="rect2" presStyleLbl="alignAcc1" presStyleIdx="1" presStyleCnt="3"/>
      <dgm:spPr/>
    </dgm:pt>
    <dgm:pt modelId="{AD35E9AF-21B3-40DA-9CE3-03DA944F81BB}" type="pres">
      <dgm:prSet presAssocID="{ED3D5B67-2DB3-40FE-B27B-E0B07C725376}" presName="vertSpace3" presStyleLbl="node1" presStyleIdx="1" presStyleCnt="3"/>
      <dgm:spPr/>
    </dgm:pt>
    <dgm:pt modelId="{B1513220-6FAB-4F1C-9C2F-91B0959C6459}" type="pres">
      <dgm:prSet presAssocID="{ED3D5B67-2DB3-40FE-B27B-E0B07C725376}" presName="circle3" presStyleLbl="node1" presStyleIdx="2" presStyleCnt="3"/>
      <dgm:spPr/>
    </dgm:pt>
    <dgm:pt modelId="{7AA45652-E09F-4CBA-8C9F-8C5B4FD99A80}" type="pres">
      <dgm:prSet presAssocID="{ED3D5B67-2DB3-40FE-B27B-E0B07C725376}" presName="rect3" presStyleLbl="alignAcc1" presStyleIdx="2" presStyleCnt="3"/>
      <dgm:spPr/>
    </dgm:pt>
    <dgm:pt modelId="{F5AAD9BA-E480-47E3-A65E-3946BEA0F189}" type="pres">
      <dgm:prSet presAssocID="{CD04A177-01B8-4CEE-A5D0-ACCABFC8D078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856A95DB-73D0-42E9-88B3-5CF88B5E1A79}" type="pres">
      <dgm:prSet presAssocID="{CD04A177-01B8-4CEE-A5D0-ACCABFC8D078}" presName="rect1ChTx" presStyleLbl="alignAcc1" presStyleIdx="2" presStyleCnt="3">
        <dgm:presLayoutVars>
          <dgm:bulletEnabled val="1"/>
        </dgm:presLayoutVars>
      </dgm:prSet>
      <dgm:spPr/>
    </dgm:pt>
    <dgm:pt modelId="{C759A39D-EA5E-44A4-8B6A-1E09AB9D2F4F}" type="pres">
      <dgm:prSet presAssocID="{2BC519CE-4AD3-47A9-A077-E6C4AAF0F238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460CE197-DF28-4075-838D-2BA39A66250E}" type="pres">
      <dgm:prSet presAssocID="{2BC519CE-4AD3-47A9-A077-E6C4AAF0F238}" presName="rect2ChTx" presStyleLbl="alignAcc1" presStyleIdx="2" presStyleCnt="3">
        <dgm:presLayoutVars>
          <dgm:bulletEnabled val="1"/>
        </dgm:presLayoutVars>
      </dgm:prSet>
      <dgm:spPr/>
    </dgm:pt>
    <dgm:pt modelId="{44665130-C9E0-4EE6-B2F4-0B4D0E9E0F33}" type="pres">
      <dgm:prSet presAssocID="{ED3D5B67-2DB3-40FE-B27B-E0B07C725376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028033BE-B5A6-4EAD-8D34-5C8351732783}" type="pres">
      <dgm:prSet presAssocID="{ED3D5B67-2DB3-40FE-B27B-E0B07C725376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D6379718-547D-484E-889F-40724DD0F735}" srcId="{2BC519CE-4AD3-47A9-A077-E6C4AAF0F238}" destId="{5E3593C6-B6CD-4E45-9921-F03AC0A33890}" srcOrd="2" destOrd="0" parTransId="{01628369-E4F3-4CFA-855E-9301D395D0E7}" sibTransId="{1F6ACC93-B2D8-4320-8DD1-A0FBD98DD797}"/>
    <dgm:cxn modelId="{AE2B7E24-100F-4DAE-A269-3D8BE6681385}" srcId="{ED3D5B67-2DB3-40FE-B27B-E0B07C725376}" destId="{64462789-BBC2-4A6A-9D6F-F44C2C357019}" srcOrd="2" destOrd="0" parTransId="{C87EA434-8E0C-4683-ABFF-6F897085A0AF}" sibTransId="{FDCFAA2C-EFF3-4636-81FF-6E7C20B7A0D6}"/>
    <dgm:cxn modelId="{1D7D9724-9864-4AD8-B561-B40E0841BFE8}" type="presOf" srcId="{ED3D5B67-2DB3-40FE-B27B-E0B07C725376}" destId="{44665130-C9E0-4EE6-B2F4-0B4D0E9E0F33}" srcOrd="1" destOrd="0" presId="urn:microsoft.com/office/officeart/2005/8/layout/target3"/>
    <dgm:cxn modelId="{5E2C312E-B22F-4B5F-92DA-03819C1B2E35}" type="presOf" srcId="{6B796820-4781-4492-BAEB-BDD8874D2AE0}" destId="{460CE197-DF28-4075-838D-2BA39A66250E}" srcOrd="0" destOrd="3" presId="urn:microsoft.com/office/officeart/2005/8/layout/target3"/>
    <dgm:cxn modelId="{A188D562-02F9-4DA3-915F-0898FB9C8ED2}" srcId="{CD04A177-01B8-4CEE-A5D0-ACCABFC8D078}" destId="{B3877456-9667-4196-B2CF-BB285C961DE6}" srcOrd="0" destOrd="0" parTransId="{2F4911FB-DF18-45C7-A484-3BA7DAB5113E}" sibTransId="{1C3C3FEA-A46D-483C-9F88-53965896EDF8}"/>
    <dgm:cxn modelId="{AD8A3343-6365-4322-A743-127DA37943BF}" type="presOf" srcId="{CD04A177-01B8-4CEE-A5D0-ACCABFC8D078}" destId="{F5AAD9BA-E480-47E3-A65E-3946BEA0F189}" srcOrd="1" destOrd="0" presId="urn:microsoft.com/office/officeart/2005/8/layout/target3"/>
    <dgm:cxn modelId="{5D3E1D68-B06F-4442-8F64-109450B33C3F}" srcId="{2BC519CE-4AD3-47A9-A077-E6C4AAF0F238}" destId="{CA0A6F84-8A5A-4AAA-9244-4D2BA33EC438}" srcOrd="1" destOrd="0" parTransId="{0A0B05B1-DD4B-45DF-8D1D-FAAD278717DF}" sibTransId="{8420442A-EF6D-4955-96D5-964EE35333C2}"/>
    <dgm:cxn modelId="{38861B53-6B46-4F37-8ED8-C71319C64589}" srcId="{EA741269-9C2C-44F6-95F9-7FAAE44D52B4}" destId="{2BC519CE-4AD3-47A9-A077-E6C4AAF0F238}" srcOrd="1" destOrd="0" parTransId="{8EF4EDF0-DEB6-4DC4-9A91-19A687426E99}" sibTransId="{FA1B7765-340A-4590-8082-7D1CAAA7BD53}"/>
    <dgm:cxn modelId="{74DA2854-BD51-4394-915B-696ACDE963FD}" srcId="{ED3D5B67-2DB3-40FE-B27B-E0B07C725376}" destId="{279FF795-E3DE-444E-BD4E-407CD42B6C75}" srcOrd="0" destOrd="0" parTransId="{AD289761-0995-40A4-997F-9B63DDC4B2D7}" sibTransId="{745D3DDD-8A23-4F35-A92C-B4B93E66815D}"/>
    <dgm:cxn modelId="{E8A14A75-D65B-470C-A103-093C77FAFA39}" srcId="{2BC519CE-4AD3-47A9-A077-E6C4AAF0F238}" destId="{6B796820-4781-4492-BAEB-BDD8874D2AE0}" srcOrd="3" destOrd="0" parTransId="{E53C35F1-F692-41A4-99F2-26D4DB95503D}" sibTransId="{D815D7FC-2A7B-48B0-B990-A5A8A5ECE899}"/>
    <dgm:cxn modelId="{7A987358-13E5-4DDA-BABD-4D18D3C57BF6}" type="presOf" srcId="{2BC519CE-4AD3-47A9-A077-E6C4AAF0F238}" destId="{C759A39D-EA5E-44A4-8B6A-1E09AB9D2F4F}" srcOrd="1" destOrd="0" presId="urn:microsoft.com/office/officeart/2005/8/layout/target3"/>
    <dgm:cxn modelId="{B4FED778-FE4F-49BE-B45A-575D10FFC806}" type="presOf" srcId="{279FF795-E3DE-444E-BD4E-407CD42B6C75}" destId="{028033BE-B5A6-4EAD-8D34-5C8351732783}" srcOrd="0" destOrd="0" presId="urn:microsoft.com/office/officeart/2005/8/layout/target3"/>
    <dgm:cxn modelId="{FDA10179-739D-4475-A3B0-36A7F86E3779}" type="presOf" srcId="{5E80FA97-3339-4194-92EE-7C6FBF0910D2}" destId="{028033BE-B5A6-4EAD-8D34-5C8351732783}" srcOrd="0" destOrd="1" presId="urn:microsoft.com/office/officeart/2005/8/layout/target3"/>
    <dgm:cxn modelId="{5DC08C84-0006-4FF2-B49C-6D8898A9141A}" type="presOf" srcId="{B3877456-9667-4196-B2CF-BB285C961DE6}" destId="{856A95DB-73D0-42E9-88B3-5CF88B5E1A79}" srcOrd="0" destOrd="0" presId="urn:microsoft.com/office/officeart/2005/8/layout/target3"/>
    <dgm:cxn modelId="{30821E85-0C69-49CD-A2A8-EAEA9DF9F19D}" srcId="{EA741269-9C2C-44F6-95F9-7FAAE44D52B4}" destId="{CD04A177-01B8-4CEE-A5D0-ACCABFC8D078}" srcOrd="0" destOrd="0" parTransId="{6DE50205-A0CD-4D04-9CB4-670E36926503}" sibTransId="{6A1C6B06-789D-492B-A08A-D1D0B3FCD219}"/>
    <dgm:cxn modelId="{085C3485-890C-436D-99C5-A9B2242071A8}" type="presOf" srcId="{ED3D5B67-2DB3-40FE-B27B-E0B07C725376}" destId="{7AA45652-E09F-4CBA-8C9F-8C5B4FD99A80}" srcOrd="0" destOrd="0" presId="urn:microsoft.com/office/officeart/2005/8/layout/target3"/>
    <dgm:cxn modelId="{2971D885-B22A-4747-B19E-7A2F00C2277F}" type="presOf" srcId="{EA741269-9C2C-44F6-95F9-7FAAE44D52B4}" destId="{71C5FEDF-7D11-4836-8977-D0A755AE132B}" srcOrd="0" destOrd="0" presId="urn:microsoft.com/office/officeart/2005/8/layout/target3"/>
    <dgm:cxn modelId="{404F9799-9C06-4FC9-BE6B-FB21C9BE75DC}" type="presOf" srcId="{CA0A6F84-8A5A-4AAA-9244-4D2BA33EC438}" destId="{460CE197-DF28-4075-838D-2BA39A66250E}" srcOrd="0" destOrd="1" presId="urn:microsoft.com/office/officeart/2005/8/layout/target3"/>
    <dgm:cxn modelId="{1816769B-039D-42A2-B92C-EB85223B25E6}" srcId="{2BC519CE-4AD3-47A9-A077-E6C4AAF0F238}" destId="{905B5DED-F9BE-4A08-A94A-2E05E06E9F65}" srcOrd="0" destOrd="0" parTransId="{5F8E4F23-1DF8-4876-84CC-9F5FC1DF3D00}" sibTransId="{F193D950-7088-4DCD-BDC0-B270A18B907D}"/>
    <dgm:cxn modelId="{F08AC1B0-C7AA-42A5-983B-75AA19AFFC9B}" srcId="{ED3D5B67-2DB3-40FE-B27B-E0B07C725376}" destId="{5E80FA97-3339-4194-92EE-7C6FBF0910D2}" srcOrd="1" destOrd="0" parTransId="{C65CD5D9-15C3-4B37-9A19-A29443993379}" sibTransId="{C8CE7961-B6C6-42E7-9E82-EED295D5F1ED}"/>
    <dgm:cxn modelId="{A33CB5B6-3474-4FA6-8E85-7BE1CC280D4A}" type="presOf" srcId="{5E3593C6-B6CD-4E45-9921-F03AC0A33890}" destId="{460CE197-DF28-4075-838D-2BA39A66250E}" srcOrd="0" destOrd="2" presId="urn:microsoft.com/office/officeart/2005/8/layout/target3"/>
    <dgm:cxn modelId="{BB9D0FC1-0273-4633-9E9B-E0E8ADAC31A7}" type="presOf" srcId="{CD04A177-01B8-4CEE-A5D0-ACCABFC8D078}" destId="{E2E2CFF1-E0E9-42C5-BC02-25AD14E86049}" srcOrd="0" destOrd="0" presId="urn:microsoft.com/office/officeart/2005/8/layout/target3"/>
    <dgm:cxn modelId="{64D217CF-ADA3-428B-BF56-E09D122443D6}" type="presOf" srcId="{905B5DED-F9BE-4A08-A94A-2E05E06E9F65}" destId="{460CE197-DF28-4075-838D-2BA39A66250E}" srcOrd="0" destOrd="0" presId="urn:microsoft.com/office/officeart/2005/8/layout/target3"/>
    <dgm:cxn modelId="{214F44D1-5F1D-4433-B822-E0AB44E31347}" srcId="{EA741269-9C2C-44F6-95F9-7FAAE44D52B4}" destId="{ED3D5B67-2DB3-40FE-B27B-E0B07C725376}" srcOrd="2" destOrd="0" parTransId="{87B27FB7-25B7-4A4C-872B-419CD94A0F7E}" sibTransId="{512FAB17-C07A-4967-8708-C5719B9E8A31}"/>
    <dgm:cxn modelId="{9EBFDDD4-C3C4-449B-83F3-68C6A50D783D}" type="presOf" srcId="{2BC519CE-4AD3-47A9-A077-E6C4AAF0F238}" destId="{602FCBC3-EB3D-47EA-9B27-5D07AFC67024}" srcOrd="0" destOrd="0" presId="urn:microsoft.com/office/officeart/2005/8/layout/target3"/>
    <dgm:cxn modelId="{7D092BEF-31D2-4999-963F-C0EF8E20E9C7}" type="presOf" srcId="{64462789-BBC2-4A6A-9D6F-F44C2C357019}" destId="{028033BE-B5A6-4EAD-8D34-5C8351732783}" srcOrd="0" destOrd="2" presId="urn:microsoft.com/office/officeart/2005/8/layout/target3"/>
    <dgm:cxn modelId="{506B6956-1319-4CD3-8063-3CB66182E626}" type="presParOf" srcId="{71C5FEDF-7D11-4836-8977-D0A755AE132B}" destId="{22677876-A870-408F-8F26-174E00F71EC6}" srcOrd="0" destOrd="0" presId="urn:microsoft.com/office/officeart/2005/8/layout/target3"/>
    <dgm:cxn modelId="{BDE9E8CD-26CD-4625-9D71-AD92F77DA7F8}" type="presParOf" srcId="{71C5FEDF-7D11-4836-8977-D0A755AE132B}" destId="{75B57C5D-8658-4958-A078-946F9C9C6193}" srcOrd="1" destOrd="0" presId="urn:microsoft.com/office/officeart/2005/8/layout/target3"/>
    <dgm:cxn modelId="{28B1FA78-0965-4239-9AE4-D07B99087042}" type="presParOf" srcId="{71C5FEDF-7D11-4836-8977-D0A755AE132B}" destId="{E2E2CFF1-E0E9-42C5-BC02-25AD14E86049}" srcOrd="2" destOrd="0" presId="urn:microsoft.com/office/officeart/2005/8/layout/target3"/>
    <dgm:cxn modelId="{498747EF-124D-4418-A17F-B1FDA006156A}" type="presParOf" srcId="{71C5FEDF-7D11-4836-8977-D0A755AE132B}" destId="{79BB4EF5-DEE8-44F6-9EB7-79F67BF7C603}" srcOrd="3" destOrd="0" presId="urn:microsoft.com/office/officeart/2005/8/layout/target3"/>
    <dgm:cxn modelId="{D57EC9D3-3372-4627-AE8A-DCC1E17EE7A2}" type="presParOf" srcId="{71C5FEDF-7D11-4836-8977-D0A755AE132B}" destId="{442AB752-A1EA-4487-BA56-F0F3C57E883B}" srcOrd="4" destOrd="0" presId="urn:microsoft.com/office/officeart/2005/8/layout/target3"/>
    <dgm:cxn modelId="{F1C98E19-B827-4E08-A1EA-4FD014E3A6D3}" type="presParOf" srcId="{71C5FEDF-7D11-4836-8977-D0A755AE132B}" destId="{602FCBC3-EB3D-47EA-9B27-5D07AFC67024}" srcOrd="5" destOrd="0" presId="urn:microsoft.com/office/officeart/2005/8/layout/target3"/>
    <dgm:cxn modelId="{C901EB55-8B16-420A-A033-413A37D62354}" type="presParOf" srcId="{71C5FEDF-7D11-4836-8977-D0A755AE132B}" destId="{AD35E9AF-21B3-40DA-9CE3-03DA944F81BB}" srcOrd="6" destOrd="0" presId="urn:microsoft.com/office/officeart/2005/8/layout/target3"/>
    <dgm:cxn modelId="{BA2E37D8-2F75-4F86-AB7A-7AACC42181BC}" type="presParOf" srcId="{71C5FEDF-7D11-4836-8977-D0A755AE132B}" destId="{B1513220-6FAB-4F1C-9C2F-91B0959C6459}" srcOrd="7" destOrd="0" presId="urn:microsoft.com/office/officeart/2005/8/layout/target3"/>
    <dgm:cxn modelId="{9969A57D-6396-4BD4-9BE8-DFB350DFE4C3}" type="presParOf" srcId="{71C5FEDF-7D11-4836-8977-D0A755AE132B}" destId="{7AA45652-E09F-4CBA-8C9F-8C5B4FD99A80}" srcOrd="8" destOrd="0" presId="urn:microsoft.com/office/officeart/2005/8/layout/target3"/>
    <dgm:cxn modelId="{EAFB61F3-4BFF-4CDF-84D4-B307DAA7BC81}" type="presParOf" srcId="{71C5FEDF-7D11-4836-8977-D0A755AE132B}" destId="{F5AAD9BA-E480-47E3-A65E-3946BEA0F189}" srcOrd="9" destOrd="0" presId="urn:microsoft.com/office/officeart/2005/8/layout/target3"/>
    <dgm:cxn modelId="{4EE35569-3E20-4C5C-867D-0483417660CF}" type="presParOf" srcId="{71C5FEDF-7D11-4836-8977-D0A755AE132B}" destId="{856A95DB-73D0-42E9-88B3-5CF88B5E1A79}" srcOrd="10" destOrd="0" presId="urn:microsoft.com/office/officeart/2005/8/layout/target3"/>
    <dgm:cxn modelId="{99FD6226-B02E-4328-8930-48275B537CB7}" type="presParOf" srcId="{71C5FEDF-7D11-4836-8977-D0A755AE132B}" destId="{C759A39D-EA5E-44A4-8B6A-1E09AB9D2F4F}" srcOrd="11" destOrd="0" presId="urn:microsoft.com/office/officeart/2005/8/layout/target3"/>
    <dgm:cxn modelId="{EED41A1D-752A-42CC-B0BF-1A35954C6640}" type="presParOf" srcId="{71C5FEDF-7D11-4836-8977-D0A755AE132B}" destId="{460CE197-DF28-4075-838D-2BA39A66250E}" srcOrd="12" destOrd="0" presId="urn:microsoft.com/office/officeart/2005/8/layout/target3"/>
    <dgm:cxn modelId="{922C6BC1-80FA-4A4D-BED5-5529453D8C79}" type="presParOf" srcId="{71C5FEDF-7D11-4836-8977-D0A755AE132B}" destId="{44665130-C9E0-4EE6-B2F4-0B4D0E9E0F33}" srcOrd="13" destOrd="0" presId="urn:microsoft.com/office/officeart/2005/8/layout/target3"/>
    <dgm:cxn modelId="{138588D5-C90C-4058-B788-BEC9919F12D8}" type="presParOf" srcId="{71C5FEDF-7D11-4836-8977-D0A755AE132B}" destId="{028033BE-B5A6-4EAD-8D34-5C8351732783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6F60BB-15D7-44A4-B888-E05E98612F9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B000E09-2F75-4D86-9237-DE99BD20B807}">
      <dgm:prSet phldrT="[Texte]" custT="1"/>
      <dgm:spPr/>
      <dgm:t>
        <a:bodyPr/>
        <a:lstStyle/>
        <a:p>
          <a:r>
            <a:rPr lang="fr-FR" sz="2800" dirty="0"/>
            <a:t>Facilement accessible</a:t>
          </a:r>
        </a:p>
      </dgm:t>
    </dgm:pt>
    <dgm:pt modelId="{528FDBAA-50F1-4CA3-BC33-40DAB021C130}" type="parTrans" cxnId="{12F94F50-7C4F-400A-B760-F605A1B1ECB9}">
      <dgm:prSet/>
      <dgm:spPr/>
      <dgm:t>
        <a:bodyPr/>
        <a:lstStyle/>
        <a:p>
          <a:endParaRPr lang="fr-FR"/>
        </a:p>
      </dgm:t>
    </dgm:pt>
    <dgm:pt modelId="{6618C7D9-1C6D-47BC-807D-C08842BB8A25}" type="sibTrans" cxnId="{12F94F50-7C4F-400A-B760-F605A1B1ECB9}">
      <dgm:prSet/>
      <dgm:spPr/>
      <dgm:t>
        <a:bodyPr/>
        <a:lstStyle/>
        <a:p>
          <a:endParaRPr lang="fr-FR"/>
        </a:p>
      </dgm:t>
    </dgm:pt>
    <dgm:pt modelId="{97433D9D-2203-4299-872F-43B97C51D90D}">
      <dgm:prSet phldrT="[Texte]"/>
      <dgm:spPr/>
      <dgm:t>
        <a:bodyPr/>
        <a:lstStyle/>
        <a:p>
          <a:r>
            <a:rPr lang="fr-FR" dirty="0"/>
            <a:t>Lieu d’hébergement à choisir</a:t>
          </a:r>
        </a:p>
      </dgm:t>
    </dgm:pt>
    <dgm:pt modelId="{124CDFCF-D279-4761-B072-D4B6741688E6}" type="parTrans" cxnId="{1F4DEF2E-85CE-4419-83A8-665DA6583920}">
      <dgm:prSet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endParaRPr lang="fr-FR"/>
        </a:p>
      </dgm:t>
    </dgm:pt>
    <dgm:pt modelId="{39F73507-FD49-4381-A6A8-79FD40D96D9A}" type="sibTrans" cxnId="{1F4DEF2E-85CE-4419-83A8-665DA6583920}">
      <dgm:prSet/>
      <dgm:spPr/>
      <dgm:t>
        <a:bodyPr/>
        <a:lstStyle/>
        <a:p>
          <a:endParaRPr lang="fr-FR"/>
        </a:p>
      </dgm:t>
    </dgm:pt>
    <dgm:pt modelId="{EB3F4134-C7DE-4E42-8132-A17AFB506B13}">
      <dgm:prSet phldrT="[Texte]" custT="1"/>
      <dgm:spPr/>
      <dgm:t>
        <a:bodyPr/>
        <a:lstStyle/>
        <a:p>
          <a:r>
            <a:rPr lang="fr-FR" sz="2000" dirty="0"/>
            <a:t>S’adresser à l’ensemble des profils de professeurs contractuels en SI de formations initiales très différentes</a:t>
          </a:r>
        </a:p>
      </dgm:t>
    </dgm:pt>
    <dgm:pt modelId="{FF9F0F44-6A3D-4C2D-A312-05C064C645F7}" type="parTrans" cxnId="{CD48C886-FF4E-4408-A88D-5AB84AF4CEBB}">
      <dgm:prSet/>
      <dgm:spPr/>
      <dgm:t>
        <a:bodyPr/>
        <a:lstStyle/>
        <a:p>
          <a:endParaRPr lang="fr-FR"/>
        </a:p>
      </dgm:t>
    </dgm:pt>
    <dgm:pt modelId="{DDB20711-BC49-40F4-A2C1-C060A9C62A36}" type="sibTrans" cxnId="{CD48C886-FF4E-4408-A88D-5AB84AF4CEBB}">
      <dgm:prSet/>
      <dgm:spPr/>
      <dgm:t>
        <a:bodyPr/>
        <a:lstStyle/>
        <a:p>
          <a:endParaRPr lang="fr-FR"/>
        </a:p>
      </dgm:t>
    </dgm:pt>
    <dgm:pt modelId="{E668F2A6-30A1-4670-97AE-FA8070B09620}">
      <dgm:prSet phldrT="[Texte]"/>
      <dgm:spPr/>
      <dgm:t>
        <a:bodyPr/>
        <a:lstStyle/>
        <a:p>
          <a:r>
            <a:rPr lang="fr-FR" dirty="0"/>
            <a:t>Proposition d’un parcours modulaire</a:t>
          </a:r>
        </a:p>
      </dgm:t>
    </dgm:pt>
    <dgm:pt modelId="{938E029C-2A78-43EB-91CD-70DDC1865A73}" type="parTrans" cxnId="{022E7BB1-0391-4C2F-A082-CF8FEFBC60C0}">
      <dgm:prSet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endParaRPr lang="fr-FR"/>
        </a:p>
      </dgm:t>
    </dgm:pt>
    <dgm:pt modelId="{B9E89B50-8C4E-4C06-8BEC-6512FFC840E4}" type="sibTrans" cxnId="{022E7BB1-0391-4C2F-A082-CF8FEFBC60C0}">
      <dgm:prSet/>
      <dgm:spPr/>
      <dgm:t>
        <a:bodyPr/>
        <a:lstStyle/>
        <a:p>
          <a:endParaRPr lang="fr-FR"/>
        </a:p>
      </dgm:t>
    </dgm:pt>
    <dgm:pt modelId="{9E95E7E5-62FB-4465-B459-3BE5663D05B1}" type="pres">
      <dgm:prSet presAssocID="{BA6F60BB-15D7-44A4-B888-E05E98612F95}" presName="Name0" presStyleCnt="0">
        <dgm:presLayoutVars>
          <dgm:dir/>
          <dgm:animLvl val="lvl"/>
          <dgm:resizeHandles val="exact"/>
        </dgm:presLayoutVars>
      </dgm:prSet>
      <dgm:spPr/>
    </dgm:pt>
    <dgm:pt modelId="{376A48C4-32D0-4089-9405-058C93F743F3}" type="pres">
      <dgm:prSet presAssocID="{AB000E09-2F75-4D86-9237-DE99BD20B807}" presName="vertFlow" presStyleCnt="0"/>
      <dgm:spPr/>
    </dgm:pt>
    <dgm:pt modelId="{287EFB63-23B0-4067-9F4E-D1D8FBD677B0}" type="pres">
      <dgm:prSet presAssocID="{AB000E09-2F75-4D86-9237-DE99BD20B807}" presName="header" presStyleLbl="node1" presStyleIdx="0" presStyleCnt="2" custScaleY="123792"/>
      <dgm:spPr/>
    </dgm:pt>
    <dgm:pt modelId="{67641923-8393-485E-95B1-0C49AEDF6DDF}" type="pres">
      <dgm:prSet presAssocID="{124CDFCF-D279-4761-B072-D4B6741688E6}" presName="parTrans" presStyleLbl="sibTrans2D1" presStyleIdx="0" presStyleCnt="2" custScaleY="158025"/>
      <dgm:spPr/>
    </dgm:pt>
    <dgm:pt modelId="{162279D3-31E0-4091-8DF5-4B2C5A03C0BA}" type="pres">
      <dgm:prSet presAssocID="{97433D9D-2203-4299-872F-43B97C51D90D}" presName="child" presStyleLbl="alignAccFollowNode1" presStyleIdx="0" presStyleCnt="2" custLinFactY="56023" custLinFactNeighborY="100000">
        <dgm:presLayoutVars>
          <dgm:chMax val="0"/>
          <dgm:bulletEnabled val="1"/>
        </dgm:presLayoutVars>
      </dgm:prSet>
      <dgm:spPr/>
    </dgm:pt>
    <dgm:pt modelId="{3B56542E-6266-4352-A402-E7DD0059CC4C}" type="pres">
      <dgm:prSet presAssocID="{AB000E09-2F75-4D86-9237-DE99BD20B807}" presName="hSp" presStyleCnt="0"/>
      <dgm:spPr/>
    </dgm:pt>
    <dgm:pt modelId="{94E3B363-A53D-4312-A164-8DF02B3213C0}" type="pres">
      <dgm:prSet presAssocID="{EB3F4134-C7DE-4E42-8132-A17AFB506B13}" presName="vertFlow" presStyleCnt="0"/>
      <dgm:spPr/>
    </dgm:pt>
    <dgm:pt modelId="{86F3DD0B-FF3E-4E59-BFD7-1AAF4F0AED09}" type="pres">
      <dgm:prSet presAssocID="{EB3F4134-C7DE-4E42-8132-A17AFB506B13}" presName="header" presStyleLbl="node1" presStyleIdx="1" presStyleCnt="2" custScaleY="122007"/>
      <dgm:spPr/>
    </dgm:pt>
    <dgm:pt modelId="{EF50B7A6-E36B-4690-8843-EC276DA593A4}" type="pres">
      <dgm:prSet presAssocID="{938E029C-2A78-43EB-91CD-70DDC1865A73}" presName="parTrans" presStyleLbl="sibTrans2D1" presStyleIdx="1" presStyleCnt="2" custScaleY="161259"/>
      <dgm:spPr/>
    </dgm:pt>
    <dgm:pt modelId="{7129AF36-69D3-465A-9226-289C71E59B82}" type="pres">
      <dgm:prSet presAssocID="{E668F2A6-30A1-4670-97AE-FA8070B09620}" presName="child" presStyleLbl="alignAccFollowNode1" presStyleIdx="1" presStyleCnt="2" custLinFactY="57808" custLinFactNeighborX="-530" custLinFactNeighborY="100000">
        <dgm:presLayoutVars>
          <dgm:chMax val="0"/>
          <dgm:bulletEnabled val="1"/>
        </dgm:presLayoutVars>
      </dgm:prSet>
      <dgm:spPr/>
    </dgm:pt>
  </dgm:ptLst>
  <dgm:cxnLst>
    <dgm:cxn modelId="{1F4DEF2E-85CE-4419-83A8-665DA6583920}" srcId="{AB000E09-2F75-4D86-9237-DE99BD20B807}" destId="{97433D9D-2203-4299-872F-43B97C51D90D}" srcOrd="0" destOrd="0" parTransId="{124CDFCF-D279-4761-B072-D4B6741688E6}" sibTransId="{39F73507-FD49-4381-A6A8-79FD40D96D9A}"/>
    <dgm:cxn modelId="{06F1DD4E-CEBF-46D3-B409-4E141346B653}" type="presOf" srcId="{97433D9D-2203-4299-872F-43B97C51D90D}" destId="{162279D3-31E0-4091-8DF5-4B2C5A03C0BA}" srcOrd="0" destOrd="0" presId="urn:microsoft.com/office/officeart/2005/8/layout/lProcess1"/>
    <dgm:cxn modelId="{12F94F50-7C4F-400A-B760-F605A1B1ECB9}" srcId="{BA6F60BB-15D7-44A4-B888-E05E98612F95}" destId="{AB000E09-2F75-4D86-9237-DE99BD20B807}" srcOrd="0" destOrd="0" parTransId="{528FDBAA-50F1-4CA3-BC33-40DAB021C130}" sibTransId="{6618C7D9-1C6D-47BC-807D-C08842BB8A25}"/>
    <dgm:cxn modelId="{840C245A-C446-4143-8179-662B38B4CD8B}" type="presOf" srcId="{E668F2A6-30A1-4670-97AE-FA8070B09620}" destId="{7129AF36-69D3-465A-9226-289C71E59B82}" srcOrd="0" destOrd="0" presId="urn:microsoft.com/office/officeart/2005/8/layout/lProcess1"/>
    <dgm:cxn modelId="{E33DF25A-120B-4476-8631-B7ECCD0A6A90}" type="presOf" srcId="{938E029C-2A78-43EB-91CD-70DDC1865A73}" destId="{EF50B7A6-E36B-4690-8843-EC276DA593A4}" srcOrd="0" destOrd="0" presId="urn:microsoft.com/office/officeart/2005/8/layout/lProcess1"/>
    <dgm:cxn modelId="{CD48C886-FF4E-4408-A88D-5AB84AF4CEBB}" srcId="{BA6F60BB-15D7-44A4-B888-E05E98612F95}" destId="{EB3F4134-C7DE-4E42-8132-A17AFB506B13}" srcOrd="1" destOrd="0" parTransId="{FF9F0F44-6A3D-4C2D-A312-05C064C645F7}" sibTransId="{DDB20711-BC49-40F4-A2C1-C060A9C62A36}"/>
    <dgm:cxn modelId="{E5A8259A-82C7-4610-BD89-3673588BA867}" type="presOf" srcId="{BA6F60BB-15D7-44A4-B888-E05E98612F95}" destId="{9E95E7E5-62FB-4465-B459-3BE5663D05B1}" srcOrd="0" destOrd="0" presId="urn:microsoft.com/office/officeart/2005/8/layout/lProcess1"/>
    <dgm:cxn modelId="{8B6E26A1-07A9-473E-8A60-354C96677E12}" type="presOf" srcId="{AB000E09-2F75-4D86-9237-DE99BD20B807}" destId="{287EFB63-23B0-4067-9F4E-D1D8FBD677B0}" srcOrd="0" destOrd="0" presId="urn:microsoft.com/office/officeart/2005/8/layout/lProcess1"/>
    <dgm:cxn modelId="{F18A52B1-F645-431B-B494-C4FD5E095BAB}" type="presOf" srcId="{EB3F4134-C7DE-4E42-8132-A17AFB506B13}" destId="{86F3DD0B-FF3E-4E59-BFD7-1AAF4F0AED09}" srcOrd="0" destOrd="0" presId="urn:microsoft.com/office/officeart/2005/8/layout/lProcess1"/>
    <dgm:cxn modelId="{022E7BB1-0391-4C2F-A082-CF8FEFBC60C0}" srcId="{EB3F4134-C7DE-4E42-8132-A17AFB506B13}" destId="{E668F2A6-30A1-4670-97AE-FA8070B09620}" srcOrd="0" destOrd="0" parTransId="{938E029C-2A78-43EB-91CD-70DDC1865A73}" sibTransId="{B9E89B50-8C4E-4C06-8BEC-6512FFC840E4}"/>
    <dgm:cxn modelId="{F887D4BB-3324-4C79-AFEB-57079FB63E53}" type="presOf" srcId="{124CDFCF-D279-4761-B072-D4B6741688E6}" destId="{67641923-8393-485E-95B1-0C49AEDF6DDF}" srcOrd="0" destOrd="0" presId="urn:microsoft.com/office/officeart/2005/8/layout/lProcess1"/>
    <dgm:cxn modelId="{9020EDF9-D3BA-497A-9C20-6965A61C47F0}" type="presParOf" srcId="{9E95E7E5-62FB-4465-B459-3BE5663D05B1}" destId="{376A48C4-32D0-4089-9405-058C93F743F3}" srcOrd="0" destOrd="0" presId="urn:microsoft.com/office/officeart/2005/8/layout/lProcess1"/>
    <dgm:cxn modelId="{9042053D-7A7C-47C5-A2B5-4567AF10A0DA}" type="presParOf" srcId="{376A48C4-32D0-4089-9405-058C93F743F3}" destId="{287EFB63-23B0-4067-9F4E-D1D8FBD677B0}" srcOrd="0" destOrd="0" presId="urn:microsoft.com/office/officeart/2005/8/layout/lProcess1"/>
    <dgm:cxn modelId="{4E314AEB-B200-47B9-872E-88DF1FC28B93}" type="presParOf" srcId="{376A48C4-32D0-4089-9405-058C93F743F3}" destId="{67641923-8393-485E-95B1-0C49AEDF6DDF}" srcOrd="1" destOrd="0" presId="urn:microsoft.com/office/officeart/2005/8/layout/lProcess1"/>
    <dgm:cxn modelId="{F72A1D85-B798-40F8-8C8F-8A40CCB0685F}" type="presParOf" srcId="{376A48C4-32D0-4089-9405-058C93F743F3}" destId="{162279D3-31E0-4091-8DF5-4B2C5A03C0BA}" srcOrd="2" destOrd="0" presId="urn:microsoft.com/office/officeart/2005/8/layout/lProcess1"/>
    <dgm:cxn modelId="{2A8E64D8-D474-4EAF-A74A-1DED8DDC2D89}" type="presParOf" srcId="{9E95E7E5-62FB-4465-B459-3BE5663D05B1}" destId="{3B56542E-6266-4352-A402-E7DD0059CC4C}" srcOrd="1" destOrd="0" presId="urn:microsoft.com/office/officeart/2005/8/layout/lProcess1"/>
    <dgm:cxn modelId="{FA19B4F2-D4A2-4A31-82A5-61283E249B8E}" type="presParOf" srcId="{9E95E7E5-62FB-4465-B459-3BE5663D05B1}" destId="{94E3B363-A53D-4312-A164-8DF02B3213C0}" srcOrd="2" destOrd="0" presId="urn:microsoft.com/office/officeart/2005/8/layout/lProcess1"/>
    <dgm:cxn modelId="{B164E2CD-B381-4B88-A098-DC3727A75E53}" type="presParOf" srcId="{94E3B363-A53D-4312-A164-8DF02B3213C0}" destId="{86F3DD0B-FF3E-4E59-BFD7-1AAF4F0AED09}" srcOrd="0" destOrd="0" presId="urn:microsoft.com/office/officeart/2005/8/layout/lProcess1"/>
    <dgm:cxn modelId="{708CD816-FEEE-4930-A4A4-367C80B699B5}" type="presParOf" srcId="{94E3B363-A53D-4312-A164-8DF02B3213C0}" destId="{EF50B7A6-E36B-4690-8843-EC276DA593A4}" srcOrd="1" destOrd="0" presId="urn:microsoft.com/office/officeart/2005/8/layout/lProcess1"/>
    <dgm:cxn modelId="{7B845E26-248A-43B6-A8E0-D953E3665145}" type="presParOf" srcId="{94E3B363-A53D-4312-A164-8DF02B3213C0}" destId="{7129AF36-69D3-465A-9226-289C71E59B82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82112-8CFE-4E7D-846C-469F55D7166D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1831F-2D6B-463A-970A-099168543C98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fr-FR" sz="2100" kern="1200" dirty="0"/>
            <a:t>Est recruté sur CV, il est souvent issu du monde du privé ou d’autres administrations donc sans connaissance de l’Institution </a:t>
          </a:r>
        </a:p>
      </dsp:txBody>
      <dsp:txXfrm>
        <a:off x="509717" y="338558"/>
        <a:ext cx="7541700" cy="677550"/>
      </dsp:txXfrm>
    </dsp:sp>
    <dsp:sp modelId="{AF2D815B-E546-48A8-9AD9-E4ECBABE30D8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59915-C915-4867-BF2E-EE1BD2901532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fr-FR" sz="2100" kern="1200" dirty="0"/>
            <a:t>Est amené à être opérationnel dans son établissement rapidement parfois en 1 semaine</a:t>
          </a:r>
        </a:p>
      </dsp:txBody>
      <dsp:txXfrm>
        <a:off x="995230" y="1354558"/>
        <a:ext cx="7056187" cy="677550"/>
      </dsp:txXfrm>
    </dsp:sp>
    <dsp:sp modelId="{80AE1899-C582-4D12-85B2-B650E721B9A1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C3734-2D23-42B9-8003-A6262D5A1108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fr-FR" sz="2100" kern="1200" dirty="0"/>
            <a:t>A souvent un temps plein 18h voir des heures supplémentaires </a:t>
          </a:r>
        </a:p>
      </dsp:txBody>
      <dsp:txXfrm>
        <a:off x="1144243" y="2370558"/>
        <a:ext cx="6907174" cy="677550"/>
      </dsp:txXfrm>
    </dsp:sp>
    <dsp:sp modelId="{FD47FAE0-7C99-4480-A479-6F3F50E5BE45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CA8CF-3336-42D1-9AFB-711CC5510DF4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Peut arriver en milieu d’année dans son établissement ou bien faire des missions courtes </a:t>
          </a:r>
          <a:endParaRPr lang="fr-FR" sz="2100" kern="1200"/>
        </a:p>
      </dsp:txBody>
      <dsp:txXfrm>
        <a:off x="995230" y="3386558"/>
        <a:ext cx="7056187" cy="677550"/>
      </dsp:txXfrm>
    </dsp:sp>
    <dsp:sp modelId="{D0BCE674-44B4-428D-A5A0-51623DE9585A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85230-7081-4E05-A702-D571AF701301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fr-FR" sz="2100" kern="1200" dirty="0"/>
            <a:t>N’est pas toujours en collaboration active avec des collègues de la discipline</a:t>
          </a:r>
        </a:p>
      </dsp:txBody>
      <dsp:txXfrm>
        <a:off x="509717" y="4402558"/>
        <a:ext cx="7541700" cy="677550"/>
      </dsp:txXfrm>
    </dsp:sp>
    <dsp:sp modelId="{8565A644-AF81-40D4-A88E-ED0B675C9C86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7876-A870-408F-8F26-174E00F71EC6}">
      <dsp:nvSpPr>
        <dsp:cNvPr id="0" name=""/>
        <dsp:cNvSpPr/>
      </dsp:nvSpPr>
      <dsp:spPr>
        <a:xfrm>
          <a:off x="0" y="0"/>
          <a:ext cx="4571999" cy="457199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2CFF1-E0E9-42C5-BC02-25AD14E86049}">
      <dsp:nvSpPr>
        <dsp:cNvPr id="0" name=""/>
        <dsp:cNvSpPr/>
      </dsp:nvSpPr>
      <dsp:spPr>
        <a:xfrm>
          <a:off x="2285999" y="0"/>
          <a:ext cx="6901722" cy="4571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Savoir gérer la classe</a:t>
          </a:r>
        </a:p>
      </dsp:txBody>
      <dsp:txXfrm>
        <a:off x="2285999" y="0"/>
        <a:ext cx="3450861" cy="1371602"/>
      </dsp:txXfrm>
    </dsp:sp>
    <dsp:sp modelId="{442AB752-A1EA-4487-BA56-F0F3C57E883B}">
      <dsp:nvSpPr>
        <dsp:cNvPr id="0" name=""/>
        <dsp:cNvSpPr/>
      </dsp:nvSpPr>
      <dsp:spPr>
        <a:xfrm>
          <a:off x="800101" y="1371602"/>
          <a:ext cx="2971797" cy="297179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FCBC3-EB3D-47EA-9B27-5D07AFC67024}">
      <dsp:nvSpPr>
        <dsp:cNvPr id="0" name=""/>
        <dsp:cNvSpPr/>
      </dsp:nvSpPr>
      <dsp:spPr>
        <a:xfrm>
          <a:off x="2285999" y="1371602"/>
          <a:ext cx="6901722" cy="29717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Assurer des séquences d’enseignement </a:t>
          </a:r>
        </a:p>
      </dsp:txBody>
      <dsp:txXfrm>
        <a:off x="2285999" y="1371602"/>
        <a:ext cx="3450861" cy="1371598"/>
      </dsp:txXfrm>
    </dsp:sp>
    <dsp:sp modelId="{B1513220-6FAB-4F1C-9C2F-91B0959C6459}">
      <dsp:nvSpPr>
        <dsp:cNvPr id="0" name=""/>
        <dsp:cNvSpPr/>
      </dsp:nvSpPr>
      <dsp:spPr>
        <a:xfrm>
          <a:off x="1600200" y="2743201"/>
          <a:ext cx="1371598" cy="137159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45652-E09F-4CBA-8C9F-8C5B4FD99A80}">
      <dsp:nvSpPr>
        <dsp:cNvPr id="0" name=""/>
        <dsp:cNvSpPr/>
      </dsp:nvSpPr>
      <dsp:spPr>
        <a:xfrm>
          <a:off x="2285999" y="2743201"/>
          <a:ext cx="6901722" cy="13715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Assurer l’ensemble de la mission du professeur </a:t>
          </a:r>
        </a:p>
      </dsp:txBody>
      <dsp:txXfrm>
        <a:off x="2285999" y="2743201"/>
        <a:ext cx="3450861" cy="1371598"/>
      </dsp:txXfrm>
    </dsp:sp>
    <dsp:sp modelId="{856A95DB-73D0-42E9-88B3-5CF88B5E1A79}">
      <dsp:nvSpPr>
        <dsp:cNvPr id="0" name=""/>
        <dsp:cNvSpPr/>
      </dsp:nvSpPr>
      <dsp:spPr>
        <a:xfrm>
          <a:off x="5736860" y="0"/>
          <a:ext cx="3450861" cy="1371602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6500" kern="1200" dirty="0"/>
        </a:p>
      </dsp:txBody>
      <dsp:txXfrm>
        <a:off x="5736860" y="0"/>
        <a:ext cx="3450861" cy="1371602"/>
      </dsp:txXfrm>
    </dsp:sp>
    <dsp:sp modelId="{460CE197-DF28-4075-838D-2BA39A66250E}">
      <dsp:nvSpPr>
        <dsp:cNvPr id="0" name=""/>
        <dsp:cNvSpPr/>
      </dsp:nvSpPr>
      <dsp:spPr>
        <a:xfrm>
          <a:off x="5736860" y="1371602"/>
          <a:ext cx="3450861" cy="1371598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sur plusieurs niveaux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respectant la didactique et les programmes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plusieurs champs scientifiques et technologiques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matériel à sa disposition</a:t>
          </a:r>
        </a:p>
      </dsp:txBody>
      <dsp:txXfrm>
        <a:off x="5736860" y="1371602"/>
        <a:ext cx="3450861" cy="1371598"/>
      </dsp:txXfrm>
    </dsp:sp>
    <dsp:sp modelId="{028033BE-B5A6-4EAD-8D34-5C8351732783}">
      <dsp:nvSpPr>
        <dsp:cNvPr id="0" name=""/>
        <dsp:cNvSpPr/>
      </dsp:nvSpPr>
      <dsp:spPr>
        <a:xfrm>
          <a:off x="5736860" y="2743201"/>
          <a:ext cx="3450861" cy="1371598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Conseil de classe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Conseil d’enseignement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Investissement matériel</a:t>
          </a:r>
        </a:p>
      </dsp:txBody>
      <dsp:txXfrm>
        <a:off x="5736860" y="2743201"/>
        <a:ext cx="3450861" cy="13715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EFB63-23B0-4067-9F4E-D1D8FBD677B0}">
      <dsp:nvSpPr>
        <dsp:cNvPr id="0" name=""/>
        <dsp:cNvSpPr/>
      </dsp:nvSpPr>
      <dsp:spPr>
        <a:xfrm>
          <a:off x="3277" y="1625600"/>
          <a:ext cx="3795067" cy="117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Facilement accessible</a:t>
          </a:r>
        </a:p>
      </dsp:txBody>
      <dsp:txXfrm>
        <a:off x="37677" y="1660000"/>
        <a:ext cx="3726267" cy="1105697"/>
      </dsp:txXfrm>
    </dsp:sp>
    <dsp:sp modelId="{67641923-8393-485E-95B1-0C49AEDF6DDF}">
      <dsp:nvSpPr>
        <dsp:cNvPr id="0" name=""/>
        <dsp:cNvSpPr/>
      </dsp:nvSpPr>
      <dsp:spPr>
        <a:xfrm rot="5400000">
          <a:off x="1632378" y="3205776"/>
          <a:ext cx="536866" cy="262375"/>
        </a:xfrm>
        <a:prstGeom prst="rightArrow">
          <a:avLst>
            <a:gd name="adj1" fmla="val 66700"/>
            <a:gd name="adj2" fmla="val 50000"/>
          </a:avLst>
        </a:prstGeom>
        <a:solidFill>
          <a:srgbClr val="00B0F0"/>
        </a:solidFill>
        <a:ln>
          <a:solidFill>
            <a:srgbClr val="00B0F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279D3-31E0-4091-8DF5-4B2C5A03C0BA}">
      <dsp:nvSpPr>
        <dsp:cNvPr id="0" name=""/>
        <dsp:cNvSpPr/>
      </dsp:nvSpPr>
      <dsp:spPr>
        <a:xfrm>
          <a:off x="3277" y="3873830"/>
          <a:ext cx="3795067" cy="94876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Lieu d’hébergement à choisir</a:t>
          </a:r>
        </a:p>
      </dsp:txBody>
      <dsp:txXfrm>
        <a:off x="31065" y="3901618"/>
        <a:ext cx="3739491" cy="893190"/>
      </dsp:txXfrm>
    </dsp:sp>
    <dsp:sp modelId="{86F3DD0B-FF3E-4E59-BFD7-1AAF4F0AED09}">
      <dsp:nvSpPr>
        <dsp:cNvPr id="0" name=""/>
        <dsp:cNvSpPr/>
      </dsp:nvSpPr>
      <dsp:spPr>
        <a:xfrm>
          <a:off x="4329654" y="1625600"/>
          <a:ext cx="3795067" cy="1157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S’adresser à l’ensemble des profils de professeurs contractuels en SI de formations initiales très différentes</a:t>
          </a:r>
        </a:p>
      </dsp:txBody>
      <dsp:txXfrm>
        <a:off x="4363558" y="1659504"/>
        <a:ext cx="3727259" cy="1089753"/>
      </dsp:txXfrm>
    </dsp:sp>
    <dsp:sp modelId="{EF50B7A6-E36B-4690-8843-EC276DA593A4}">
      <dsp:nvSpPr>
        <dsp:cNvPr id="0" name=""/>
        <dsp:cNvSpPr/>
      </dsp:nvSpPr>
      <dsp:spPr>
        <a:xfrm rot="5432316">
          <a:off x="5945015" y="3192516"/>
          <a:ext cx="543250" cy="267745"/>
        </a:xfrm>
        <a:prstGeom prst="rightArrow">
          <a:avLst>
            <a:gd name="adj1" fmla="val 66700"/>
            <a:gd name="adj2" fmla="val 50000"/>
          </a:avLst>
        </a:prstGeom>
        <a:solidFill>
          <a:srgbClr val="00B0F0"/>
        </a:solidFill>
        <a:ln>
          <a:solidFill>
            <a:srgbClr val="00B0F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9AF36-69D3-465A-9226-289C71E59B82}">
      <dsp:nvSpPr>
        <dsp:cNvPr id="0" name=""/>
        <dsp:cNvSpPr/>
      </dsp:nvSpPr>
      <dsp:spPr>
        <a:xfrm>
          <a:off x="4309540" y="3869616"/>
          <a:ext cx="3795067" cy="94876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Proposition d’un parcours modulaire</a:t>
          </a:r>
        </a:p>
      </dsp:txBody>
      <dsp:txXfrm>
        <a:off x="4337328" y="3897404"/>
        <a:ext cx="3739491" cy="893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2FE343-3974-40C8-A8B5-CF20C89FB410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DFF5ABB-6ABE-4E3B-A14B-F00960D83265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758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343-3974-40C8-A8B5-CF20C89FB410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5ABB-6ABE-4E3B-A14B-F00960D83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32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343-3974-40C8-A8B5-CF20C89FB410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5ABB-6ABE-4E3B-A14B-F00960D83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91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343-3974-40C8-A8B5-CF20C89FB410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5ABB-6ABE-4E3B-A14B-F00960D83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77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2FE343-3974-40C8-A8B5-CF20C89FB410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FF5ABB-6ABE-4E3B-A14B-F00960D83265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94630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343-3974-40C8-A8B5-CF20C89FB410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5ABB-6ABE-4E3B-A14B-F00960D83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0079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343-3974-40C8-A8B5-CF20C89FB410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5ABB-6ABE-4E3B-A14B-F00960D83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3289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343-3974-40C8-A8B5-CF20C89FB410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5ABB-6ABE-4E3B-A14B-F00960D83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4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343-3974-40C8-A8B5-CF20C89FB410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5ABB-6ABE-4E3B-A14B-F00960D83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96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02FE343-3974-40C8-A8B5-CF20C89FB410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DFF5ABB-6ABE-4E3B-A14B-F00960D832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17254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02FE343-3974-40C8-A8B5-CF20C89FB410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DFF5ABB-6ABE-4E3B-A14B-F00960D83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43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2FE343-3974-40C8-A8B5-CF20C89FB410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FF5ABB-6ABE-4E3B-A14B-F00960D8326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7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AC9D3-B4C6-4073-A095-7C717519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582" y="3299721"/>
            <a:ext cx="10318418" cy="959012"/>
          </a:xfrm>
        </p:spPr>
        <p:txBody>
          <a:bodyPr/>
          <a:lstStyle/>
          <a:p>
            <a:r>
              <a:rPr lang="fr-FR" dirty="0"/>
              <a:t>G.R.D. </a:t>
            </a:r>
            <a:br>
              <a:rPr lang="fr-FR" dirty="0"/>
            </a:br>
            <a:r>
              <a:rPr lang="fr-FR" sz="6000" b="1" dirty="0">
                <a:latin typeface="Bradley Hand ITC" panose="03070402050302030203" pitchFamily="66" charset="0"/>
                <a:cs typeface="Aldhabi" panose="020B0604020202020204" pitchFamily="2" charset="-78"/>
              </a:rPr>
              <a:t>TSIIN</a:t>
            </a:r>
            <a:br>
              <a:rPr lang="fr-FR" dirty="0"/>
            </a:br>
            <a:endParaRPr lang="fr-FR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76196EF9-C7BA-492D-939B-DAA339B4DB84}"/>
              </a:ext>
            </a:extLst>
          </p:cNvPr>
          <p:cNvSpPr txBox="1">
            <a:spLocks/>
          </p:cNvSpPr>
          <p:nvPr/>
        </p:nvSpPr>
        <p:spPr>
          <a:xfrm>
            <a:off x="343104" y="709031"/>
            <a:ext cx="3407629" cy="13653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rgbClr val="0070C0"/>
                </a:solidFill>
              </a:rPr>
              <a:t>Groupe Ressources Disciplinaires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BC1AC6C1-23F6-4A7D-A9D0-7CDFF087E733}"/>
              </a:ext>
            </a:extLst>
          </p:cNvPr>
          <p:cNvSpPr txBox="1">
            <a:spLocks/>
          </p:cNvSpPr>
          <p:nvPr/>
        </p:nvSpPr>
        <p:spPr>
          <a:xfrm>
            <a:off x="8604124" y="2952697"/>
            <a:ext cx="3587876" cy="40343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rgbClr val="7030A0"/>
                </a:solidFill>
              </a:rPr>
              <a:t>Technologie </a:t>
            </a:r>
          </a:p>
          <a:p>
            <a:endParaRPr lang="fr-FR" sz="2400" dirty="0">
              <a:solidFill>
                <a:srgbClr val="7030A0"/>
              </a:solidFill>
            </a:endParaRPr>
          </a:p>
          <a:p>
            <a:r>
              <a:rPr lang="fr-FR" sz="2400" dirty="0">
                <a:solidFill>
                  <a:srgbClr val="7030A0"/>
                </a:solidFill>
              </a:rPr>
              <a:t>Sciences de l’Ingénieur</a:t>
            </a:r>
          </a:p>
          <a:p>
            <a:endParaRPr lang="fr-FR" sz="2400" dirty="0">
              <a:solidFill>
                <a:srgbClr val="7030A0"/>
              </a:solidFill>
            </a:endParaRPr>
          </a:p>
          <a:p>
            <a:r>
              <a:rPr lang="fr-FR" sz="2400" dirty="0">
                <a:solidFill>
                  <a:srgbClr val="7030A0"/>
                </a:solidFill>
              </a:rPr>
              <a:t> Informatique </a:t>
            </a:r>
          </a:p>
          <a:p>
            <a:endParaRPr lang="fr-FR" sz="2400" dirty="0">
              <a:solidFill>
                <a:srgbClr val="7030A0"/>
              </a:solidFill>
            </a:endParaRPr>
          </a:p>
          <a:p>
            <a:r>
              <a:rPr lang="fr-FR" sz="2400" dirty="0">
                <a:solidFill>
                  <a:srgbClr val="7030A0"/>
                </a:solidFill>
              </a:rPr>
              <a:t> Numérique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C810B92-554E-4C05-ADE4-8AAC9D59C842}"/>
              </a:ext>
            </a:extLst>
          </p:cNvPr>
          <p:cNvSpPr txBox="1"/>
          <p:nvPr/>
        </p:nvSpPr>
        <p:spPr>
          <a:xfrm>
            <a:off x="343104" y="6514068"/>
            <a:ext cx="234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 Marneau</a:t>
            </a:r>
          </a:p>
        </p:txBody>
      </p:sp>
    </p:spTree>
    <p:extLst>
      <p:ext uri="{BB962C8B-B14F-4D97-AF65-F5344CB8AC3E}">
        <p14:creationId xmlns:p14="http://schemas.microsoft.com/office/powerpoint/2010/main" val="147545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49FAA-6C1E-4ACD-8742-2F56ED70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Le Professeur contractuel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E11C7D-4645-4116-92DE-52F51A8E9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6484081"/>
            <a:ext cx="10178322" cy="3593591"/>
          </a:xfrm>
        </p:spPr>
        <p:txBody>
          <a:bodyPr/>
          <a:lstStyle/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A93789BE-4586-4F22-8316-0C24623CE3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7044091"/>
              </p:ext>
            </p:extLst>
          </p:nvPr>
        </p:nvGraphicFramePr>
        <p:xfrm>
          <a:off x="2032000" y="1312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19E8B405-74AE-4472-B696-F0311AF8896E}"/>
              </a:ext>
            </a:extLst>
          </p:cNvPr>
          <p:cNvSpPr txBox="1"/>
          <p:nvPr/>
        </p:nvSpPr>
        <p:spPr>
          <a:xfrm>
            <a:off x="756378" y="6488668"/>
            <a:ext cx="234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 Marneau</a:t>
            </a:r>
          </a:p>
        </p:txBody>
      </p:sp>
    </p:spTree>
    <p:extLst>
      <p:ext uri="{BB962C8B-B14F-4D97-AF65-F5344CB8AC3E}">
        <p14:creationId xmlns:p14="http://schemas.microsoft.com/office/powerpoint/2010/main" val="228952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49FAA-6C1E-4ACD-8742-2F56ED70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Professeur contractuel doit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E11C7D-4645-4116-92DE-52F51A8E9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1000"/>
            <a:ext cx="10515600" cy="45513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/>
              <a:t>;</a:t>
            </a:r>
          </a:p>
          <a:p>
            <a:pPr>
              <a:buFontTx/>
              <a:buChar char="-"/>
            </a:pP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		</a:t>
            </a:r>
          </a:p>
          <a:p>
            <a:pPr marL="0" indent="0">
              <a:buNone/>
            </a:pPr>
            <a:r>
              <a:rPr lang="fr-FR" dirty="0"/>
              <a:t>		</a:t>
            </a:r>
          </a:p>
          <a:p>
            <a:pPr marL="0" indent="0">
              <a:buNone/>
            </a:pPr>
            <a:r>
              <a:rPr lang="fr-FR" dirty="0"/>
              <a:t>		</a:t>
            </a:r>
          </a:p>
          <a:p>
            <a:pPr marL="0" indent="0">
              <a:buNone/>
            </a:pPr>
            <a:r>
              <a:rPr lang="fr-FR" dirty="0"/>
              <a:t>		</a:t>
            </a:r>
          </a:p>
          <a:p>
            <a:pPr marL="0" indent="0">
              <a:buNone/>
            </a:pPr>
            <a:r>
              <a:rPr lang="fr-FR" dirty="0"/>
              <a:t>-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34E3188-D27D-4CE0-9329-E73ABB71E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11861"/>
              </p:ext>
            </p:extLst>
          </p:nvPr>
        </p:nvGraphicFramePr>
        <p:xfrm>
          <a:off x="1578339" y="1718733"/>
          <a:ext cx="918772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091BFBCD-6078-450B-B6A1-7000B038CA43}"/>
              </a:ext>
            </a:extLst>
          </p:cNvPr>
          <p:cNvSpPr txBox="1"/>
          <p:nvPr/>
        </p:nvSpPr>
        <p:spPr>
          <a:xfrm>
            <a:off x="756378" y="6488668"/>
            <a:ext cx="234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 Marneau</a:t>
            </a:r>
          </a:p>
        </p:txBody>
      </p:sp>
    </p:spTree>
    <p:extLst>
      <p:ext uri="{BB962C8B-B14F-4D97-AF65-F5344CB8AC3E}">
        <p14:creationId xmlns:p14="http://schemas.microsoft.com/office/powerpoint/2010/main" val="345544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E03B3-C26E-43C5-9214-4FB901DE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ACTUELLEMENT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79ADD-3C59-4C16-A6AB-F0671E8C8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2604"/>
            <a:ext cx="10178322" cy="999596"/>
          </a:xfrm>
        </p:spPr>
        <p:txBody>
          <a:bodyPr>
            <a:normAutofit/>
          </a:bodyPr>
          <a:lstStyle/>
          <a:p>
            <a:r>
              <a:rPr lang="fr-FR" sz="2600" dirty="0">
                <a:solidFill>
                  <a:schemeClr val="tx1"/>
                </a:solidFill>
              </a:rPr>
              <a:t>Il existe beaucoup de ressources pédagogiques de qualité sur différents sites internet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8D9F07-3580-4172-8696-4ABB3C3DA607}"/>
              </a:ext>
            </a:extLst>
          </p:cNvPr>
          <p:cNvSpPr/>
          <p:nvPr/>
        </p:nvSpPr>
        <p:spPr>
          <a:xfrm>
            <a:off x="1015306" y="2709333"/>
            <a:ext cx="106510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800" dirty="0">
                <a:solidFill>
                  <a:srgbClr val="00B0F0"/>
                </a:solidFill>
              </a:rPr>
              <a:t>elles nécessitent de savoir ce que l’on cherche et donc d’avoir déjà du recul sur son enseignement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800" dirty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800" dirty="0">
                <a:solidFill>
                  <a:srgbClr val="00B0F0"/>
                </a:solidFill>
              </a:rPr>
              <a:t>ce sont souvent des activités juxtaposées les unes à la suite des autres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800" dirty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800" dirty="0">
                <a:solidFill>
                  <a:srgbClr val="00B0F0"/>
                </a:solidFill>
              </a:rPr>
              <a:t>Peu sont des ressources pragmatiques sur la didactique de la discipline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800" dirty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800" dirty="0">
                <a:solidFill>
                  <a:srgbClr val="00B0F0"/>
                </a:solidFill>
              </a:rPr>
              <a:t>Peu sont des ressources de contenus disciplinaires à destination de l’enseignant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DD2FE5-E5D3-4351-B2FC-DCB3D43A4A1F}"/>
              </a:ext>
            </a:extLst>
          </p:cNvPr>
          <p:cNvSpPr txBox="1"/>
          <p:nvPr/>
        </p:nvSpPr>
        <p:spPr>
          <a:xfrm>
            <a:off x="756378" y="6488668"/>
            <a:ext cx="234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 Marneau</a:t>
            </a:r>
          </a:p>
        </p:txBody>
      </p:sp>
    </p:spTree>
    <p:extLst>
      <p:ext uri="{BB962C8B-B14F-4D97-AF65-F5344CB8AC3E}">
        <p14:creationId xmlns:p14="http://schemas.microsoft.com/office/powerpoint/2010/main" val="197313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195F4-B751-46C8-9EFC-D4931ECA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063" y="879154"/>
            <a:ext cx="8187071" cy="951135"/>
          </a:xfrm>
        </p:spPr>
        <p:txBody>
          <a:bodyPr>
            <a:normAutofit fontScale="90000"/>
          </a:bodyPr>
          <a:lstStyle/>
          <a:p>
            <a:r>
              <a:rPr lang="fr-FR" dirty="0"/>
              <a:t>Objectif du GRD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F7F5F3-2989-445F-99F6-DC0DAC89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2600" y="2763714"/>
            <a:ext cx="9050867" cy="3442353"/>
          </a:xfrm>
        </p:spPr>
        <p:txBody>
          <a:bodyPr>
            <a:noAutofit/>
          </a:bodyPr>
          <a:lstStyle/>
          <a:p>
            <a:r>
              <a:rPr lang="fr-FR" sz="2800" dirty="0"/>
              <a:t>créer un outil ciblé pour </a:t>
            </a:r>
            <a:r>
              <a:rPr lang="fr-FR" sz="2800" dirty="0">
                <a:solidFill>
                  <a:srgbClr val="00B0F0"/>
                </a:solidFill>
              </a:rPr>
              <a:t>les professeurs contractuels</a:t>
            </a:r>
            <a:r>
              <a:rPr lang="fr-FR" sz="2800" dirty="0"/>
              <a:t> afin de les </a:t>
            </a:r>
            <a:r>
              <a:rPr lang="fr-FR" sz="2800" dirty="0">
                <a:solidFill>
                  <a:srgbClr val="00B0F0"/>
                </a:solidFill>
              </a:rPr>
              <a:t>accompagner</a:t>
            </a:r>
            <a:r>
              <a:rPr lang="fr-FR" sz="2800" dirty="0"/>
              <a:t> ET LEUR permettre </a:t>
            </a:r>
            <a:r>
              <a:rPr lang="fr-FR" sz="2800" dirty="0">
                <a:solidFill>
                  <a:srgbClr val="00B0F0"/>
                </a:solidFill>
              </a:rPr>
              <a:t>d’être opérationnel le plus rapidement</a:t>
            </a:r>
            <a:r>
              <a:rPr lang="fr-FR" sz="2800" dirty="0"/>
              <a:t> possible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A8DC99-3AD4-4B80-A4E3-3755F3F21C69}"/>
              </a:ext>
            </a:extLst>
          </p:cNvPr>
          <p:cNvSpPr txBox="1"/>
          <p:nvPr/>
        </p:nvSpPr>
        <p:spPr>
          <a:xfrm>
            <a:off x="1594578" y="6488668"/>
            <a:ext cx="234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 Marneau</a:t>
            </a:r>
          </a:p>
        </p:txBody>
      </p:sp>
      <p:pic>
        <p:nvPicPr>
          <p:cNvPr id="5" name="Graphique 4" descr="Cible">
            <a:extLst>
              <a:ext uri="{FF2B5EF4-FFF2-40B4-BE49-F238E27FC236}">
                <a16:creationId xmlns:a16="http://schemas.microsoft.com/office/drawing/2014/main" id="{84919615-7D5D-4744-AD9E-342D513AE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137" y="3239813"/>
            <a:ext cx="1329559" cy="132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0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E03B3-C26E-43C5-9214-4FB901DE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 de l’outil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79ADD-3C59-4C16-A6AB-F0671E8C8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906" y="4108704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	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	</a:t>
            </a:r>
          </a:p>
          <a:p>
            <a:pPr marL="0" indent="0">
              <a:buNone/>
            </a:pPr>
            <a:r>
              <a:rPr lang="fr-FR" dirty="0"/>
              <a:t>		</a:t>
            </a:r>
          </a:p>
          <a:p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0EAB8A1-DC8F-4A55-9689-A8382266E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2613020"/>
              </p:ext>
            </p:extLst>
          </p:nvPr>
        </p:nvGraphicFramePr>
        <p:xfrm>
          <a:off x="1896534" y="846666"/>
          <a:ext cx="8128000" cy="5706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DA024EE-F81D-4EA0-9B8D-70561C2898EA}"/>
              </a:ext>
            </a:extLst>
          </p:cNvPr>
          <p:cNvSpPr txBox="1"/>
          <p:nvPr/>
        </p:nvSpPr>
        <p:spPr>
          <a:xfrm>
            <a:off x="756378" y="6488668"/>
            <a:ext cx="234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 Marneau</a:t>
            </a:r>
          </a:p>
        </p:txBody>
      </p:sp>
    </p:spTree>
    <p:extLst>
      <p:ext uri="{BB962C8B-B14F-4D97-AF65-F5344CB8AC3E}">
        <p14:creationId xmlns:p14="http://schemas.microsoft.com/office/powerpoint/2010/main" val="352321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0D413-4270-4B38-80B0-287CCEE3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EMBRYON DE SYNOPTIQUE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70CF77-E477-4180-8C5B-01A325BFA109}"/>
              </a:ext>
            </a:extLst>
          </p:cNvPr>
          <p:cNvSpPr/>
          <p:nvPr/>
        </p:nvSpPr>
        <p:spPr>
          <a:xfrm>
            <a:off x="4527981" y="2301589"/>
            <a:ext cx="2952000" cy="4433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37D3E0-6168-4F20-8CFB-06394145AA04}"/>
              </a:ext>
            </a:extLst>
          </p:cNvPr>
          <p:cNvSpPr/>
          <p:nvPr/>
        </p:nvSpPr>
        <p:spPr>
          <a:xfrm>
            <a:off x="7884522" y="2331717"/>
            <a:ext cx="2952000" cy="44331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Proposer des fiches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Dans les 4 spécialités ingénierie : </a:t>
            </a:r>
          </a:p>
          <a:p>
            <a:pPr indent="719138"/>
            <a:r>
              <a:rPr lang="fr-FR" dirty="0"/>
              <a:t>Informatique</a:t>
            </a:r>
          </a:p>
          <a:p>
            <a:pPr indent="719138"/>
            <a:r>
              <a:rPr lang="fr-FR" dirty="0"/>
              <a:t>Mécanique </a:t>
            </a:r>
          </a:p>
          <a:p>
            <a:pPr indent="719138"/>
            <a:r>
              <a:rPr lang="fr-FR" dirty="0"/>
              <a:t>Électrique</a:t>
            </a:r>
          </a:p>
          <a:p>
            <a:pPr indent="719138"/>
            <a:r>
              <a:rPr lang="fr-FR" dirty="0"/>
              <a:t>Des Constructions</a:t>
            </a:r>
          </a:p>
          <a:p>
            <a:pPr indent="719138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Dans différents niveaux :</a:t>
            </a:r>
          </a:p>
          <a:p>
            <a:pPr lvl="1"/>
            <a:r>
              <a:rPr lang="fr-FR" dirty="0"/>
              <a:t>   I  Découverte</a:t>
            </a:r>
          </a:p>
          <a:p>
            <a:pPr lvl="1"/>
            <a:r>
              <a:rPr lang="fr-FR" dirty="0"/>
              <a:t>  II  Approfondi</a:t>
            </a:r>
          </a:p>
          <a:p>
            <a:pPr lvl="1"/>
            <a:r>
              <a:rPr lang="fr-FR" dirty="0"/>
              <a:t>  III Experts</a:t>
            </a:r>
          </a:p>
          <a:p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cours, exos avec auto évaluation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F42ED12-04CB-4617-8A90-0F5C092ECED2}"/>
              </a:ext>
            </a:extLst>
          </p:cNvPr>
          <p:cNvGrpSpPr/>
          <p:nvPr/>
        </p:nvGrpSpPr>
        <p:grpSpPr>
          <a:xfrm>
            <a:off x="4423959" y="1551755"/>
            <a:ext cx="3128308" cy="678613"/>
            <a:chOff x="4371700" y="1096169"/>
            <a:chExt cx="2797632" cy="678613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7E234733-03B6-4AB4-900C-8CF195AACCFC}"/>
                </a:ext>
              </a:extLst>
            </p:cNvPr>
            <p:cNvSpPr/>
            <p:nvPr/>
          </p:nvSpPr>
          <p:spPr>
            <a:xfrm>
              <a:off x="4458788" y="1100559"/>
              <a:ext cx="2623456" cy="674223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932459E-5135-40CC-B539-C4B53ABAB4C3}"/>
                </a:ext>
              </a:extLst>
            </p:cNvPr>
            <p:cNvSpPr txBox="1"/>
            <p:nvPr/>
          </p:nvSpPr>
          <p:spPr>
            <a:xfrm>
              <a:off x="4371700" y="1096169"/>
              <a:ext cx="27976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00B0F0"/>
                  </a:solidFill>
                </a:rPr>
                <a:t>Enseigner avec un contenu organisé et attrayant 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C1D1258A-20F0-4ED9-A451-5F45999D9C55}"/>
              </a:ext>
            </a:extLst>
          </p:cNvPr>
          <p:cNvGrpSpPr/>
          <p:nvPr/>
        </p:nvGrpSpPr>
        <p:grpSpPr>
          <a:xfrm>
            <a:off x="7884521" y="1551755"/>
            <a:ext cx="2982687" cy="674223"/>
            <a:chOff x="7855130" y="1128451"/>
            <a:chExt cx="2982687" cy="674223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518C9845-8240-425B-9273-F1312DA0C748}"/>
                </a:ext>
              </a:extLst>
            </p:cNvPr>
            <p:cNvSpPr/>
            <p:nvPr/>
          </p:nvSpPr>
          <p:spPr>
            <a:xfrm>
              <a:off x="7855130" y="1128451"/>
              <a:ext cx="2982687" cy="674223"/>
            </a:xfrm>
            <a:prstGeom prst="round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2FF0491-72D1-482F-B34D-39EEB51DD132}"/>
                </a:ext>
              </a:extLst>
            </p:cNvPr>
            <p:cNvSpPr txBox="1"/>
            <p:nvPr/>
          </p:nvSpPr>
          <p:spPr>
            <a:xfrm>
              <a:off x="7977050" y="1128451"/>
              <a:ext cx="27976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 </a:t>
              </a:r>
              <a:r>
                <a:rPr lang="fr-FR" dirty="0">
                  <a:solidFill>
                    <a:srgbClr val="7030A0"/>
                  </a:solidFill>
                </a:rPr>
                <a:t>Approfondir ses connaissances disciplinaires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B686F9B-B32A-4CAB-AA67-EF2648F29265}"/>
              </a:ext>
            </a:extLst>
          </p:cNvPr>
          <p:cNvSpPr/>
          <p:nvPr/>
        </p:nvSpPr>
        <p:spPr>
          <a:xfrm>
            <a:off x="1206136" y="2291985"/>
            <a:ext cx="2952000" cy="443315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FDB65D1-8217-4178-AA0F-800ED334D95E}"/>
              </a:ext>
            </a:extLst>
          </p:cNvPr>
          <p:cNvGrpSpPr/>
          <p:nvPr/>
        </p:nvGrpSpPr>
        <p:grpSpPr>
          <a:xfrm>
            <a:off x="1125222" y="1539600"/>
            <a:ext cx="3128308" cy="674223"/>
            <a:chOff x="4371700" y="1100559"/>
            <a:chExt cx="2797632" cy="674223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0382BDC1-C8DF-4F39-8E75-291B48C213BC}"/>
                </a:ext>
              </a:extLst>
            </p:cNvPr>
            <p:cNvSpPr/>
            <p:nvPr/>
          </p:nvSpPr>
          <p:spPr>
            <a:xfrm>
              <a:off x="4458788" y="1100559"/>
              <a:ext cx="2623456" cy="674223"/>
            </a:xfrm>
            <a:prstGeom prst="roundRect">
              <a:avLst/>
            </a:prstGeom>
            <a:noFill/>
            <a:ln w="28575">
              <a:solidFill>
                <a:srgbClr val="00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B968BFD6-F161-4448-A3D8-3C03A7A438D2}"/>
                </a:ext>
              </a:extLst>
            </p:cNvPr>
            <p:cNvSpPr txBox="1"/>
            <p:nvPr/>
          </p:nvSpPr>
          <p:spPr>
            <a:xfrm>
              <a:off x="4371700" y="1227929"/>
              <a:ext cx="27976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00CC99"/>
                  </a:solidFill>
                </a:rPr>
                <a:t>Gérer sa classe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645BF5DC-FE3E-4479-BD3F-41ACE33936CE}"/>
              </a:ext>
            </a:extLst>
          </p:cNvPr>
          <p:cNvSpPr txBox="1"/>
          <p:nvPr/>
        </p:nvSpPr>
        <p:spPr>
          <a:xfrm>
            <a:off x="4521341" y="2424633"/>
            <a:ext cx="29586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Proposer un ensemble de séquences organisé dans le temps (?)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Décrire les séances et les activités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Faire des liens vers les approfondissement disciplinaire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Faire une fiche de matériel pour toute activité pratique</a:t>
            </a:r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B4B63C2-E62E-48B0-8678-77C8A6796BB6}"/>
              </a:ext>
            </a:extLst>
          </p:cNvPr>
          <p:cNvSpPr txBox="1"/>
          <p:nvPr/>
        </p:nvSpPr>
        <p:spPr>
          <a:xfrm>
            <a:off x="1197510" y="2469506"/>
            <a:ext cx="29586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Attitude du professeur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Entrée en classe / sortie en 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Ressources de formation DAFOP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Performances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Gestion de classe 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r>
              <a:rPr lang="fr-FR" dirty="0"/>
              <a:t>…..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AD4606-AA5C-4B0E-BE5A-2C54E07A086B}"/>
              </a:ext>
            </a:extLst>
          </p:cNvPr>
          <p:cNvSpPr txBox="1"/>
          <p:nvPr/>
        </p:nvSpPr>
        <p:spPr>
          <a:xfrm>
            <a:off x="756378" y="6488668"/>
            <a:ext cx="234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 Marneau</a:t>
            </a:r>
          </a:p>
        </p:txBody>
      </p:sp>
    </p:spTree>
    <p:extLst>
      <p:ext uri="{BB962C8B-B14F-4D97-AF65-F5344CB8AC3E}">
        <p14:creationId xmlns:p14="http://schemas.microsoft.com/office/powerpoint/2010/main" val="311599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BFB734-08A5-4395-916B-ED076FD1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8348"/>
          </a:xfrm>
        </p:spPr>
        <p:txBody>
          <a:bodyPr/>
          <a:lstStyle/>
          <a:p>
            <a:r>
              <a:rPr lang="fr-FR" dirty="0"/>
              <a:t>COMPOSITION DU GROUPE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FD1AE9-3C15-413E-B556-825ACA81C9F7}"/>
              </a:ext>
            </a:extLst>
          </p:cNvPr>
          <p:cNvSpPr/>
          <p:nvPr/>
        </p:nvSpPr>
        <p:spPr>
          <a:xfrm>
            <a:off x="1015306" y="1935182"/>
            <a:ext cx="10651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0B0F0"/>
                </a:solidFill>
              </a:rPr>
              <a:t>??????</a:t>
            </a:r>
          </a:p>
        </p:txBody>
      </p:sp>
    </p:spTree>
    <p:extLst>
      <p:ext uri="{BB962C8B-B14F-4D97-AF65-F5344CB8AC3E}">
        <p14:creationId xmlns:p14="http://schemas.microsoft.com/office/powerpoint/2010/main" val="153318716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140</TotalTime>
  <Words>380</Words>
  <Application>Microsoft Office PowerPoint</Application>
  <PresentationFormat>Grand écran</PresentationFormat>
  <Paragraphs>97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Aldhabi</vt:lpstr>
      <vt:lpstr>Arial</vt:lpstr>
      <vt:lpstr>Bradley Hand ITC</vt:lpstr>
      <vt:lpstr>Gill Sans MT</vt:lpstr>
      <vt:lpstr>Impact</vt:lpstr>
      <vt:lpstr>Wingdings</vt:lpstr>
      <vt:lpstr>Badge</vt:lpstr>
      <vt:lpstr>G.R.D.  TSIIN </vt:lpstr>
      <vt:lpstr>Le Professeur contractuel </vt:lpstr>
      <vt:lpstr>Le Professeur contractuel doit : </vt:lpstr>
      <vt:lpstr>ACTUELLEMENT</vt:lpstr>
      <vt:lpstr>Objectif du GRD</vt:lpstr>
      <vt:lpstr>Cahier des charges de l’outil</vt:lpstr>
      <vt:lpstr>EMBRYON DE SYNOPTIQUE</vt:lpstr>
      <vt:lpstr>COMPOSITION DU GROUPE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GRD TSIIN </dc:title>
  <dc:creator>Florence MARNEAU</dc:creator>
  <cp:lastModifiedBy>Florence MARNEAU</cp:lastModifiedBy>
  <cp:revision>36</cp:revision>
  <dcterms:created xsi:type="dcterms:W3CDTF">2018-10-10T13:35:28Z</dcterms:created>
  <dcterms:modified xsi:type="dcterms:W3CDTF">2018-10-12T11:28:15Z</dcterms:modified>
</cp:coreProperties>
</file>