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36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72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26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3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64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34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7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88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08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73370-F32D-48E5-A374-35C72FFA8E97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6EBC-0167-4F05-800A-8C6819048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0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514" y="146509"/>
            <a:ext cx="6532336" cy="33156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4" y="3941065"/>
            <a:ext cx="6532336" cy="2774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0" y="5082786"/>
            <a:ext cx="3727450" cy="1633229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4802414" y="3072948"/>
            <a:ext cx="419100" cy="419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278132" y="3941065"/>
            <a:ext cx="419100" cy="419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2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105025" y="5082786"/>
            <a:ext cx="419100" cy="419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1514" y="3175000"/>
            <a:ext cx="1522186" cy="3170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965496" y="4522050"/>
            <a:ext cx="2877004" cy="9798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301296" y="5619033"/>
            <a:ext cx="2877004" cy="9798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17500" y="355600"/>
            <a:ext cx="4484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Ajout de fichiers sur le parcours </a:t>
            </a:r>
            <a:r>
              <a:rPr lang="fr-FR" b="1" dirty="0" err="1" smtClean="0"/>
              <a:t>magistere</a:t>
            </a:r>
            <a:r>
              <a:rPr lang="fr-FR" b="1" dirty="0" smtClean="0"/>
              <a:t> :</a:t>
            </a:r>
          </a:p>
          <a:p>
            <a:pPr marL="342900" indent="-342900">
              <a:buAutoNum type="arabicPeriod"/>
            </a:pPr>
            <a:r>
              <a:rPr lang="fr-FR" dirty="0" smtClean="0"/>
              <a:t>Aller dans la page formateur (cachées)</a:t>
            </a:r>
          </a:p>
          <a:p>
            <a:pPr marL="342900" indent="-342900">
              <a:buAutoNum type="arabicPeriod"/>
            </a:pPr>
            <a:r>
              <a:rPr lang="fr-FR" dirty="0" smtClean="0"/>
              <a:t>Dans l’étiquette « Ressources GRD Technologie Collège » cliquer sur Modifier</a:t>
            </a:r>
          </a:p>
          <a:p>
            <a:pPr marL="342900" indent="-342900">
              <a:buAutoNum type="arabicPeriod"/>
            </a:pPr>
            <a:r>
              <a:rPr lang="fr-FR" dirty="0" smtClean="0"/>
              <a:t>Accéder à l’arborescence et déposer les fichiers. 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278132" y="4809183"/>
            <a:ext cx="510268" cy="2736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46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1</cp:revision>
  <dcterms:created xsi:type="dcterms:W3CDTF">2019-04-08T09:33:47Z</dcterms:created>
  <dcterms:modified xsi:type="dcterms:W3CDTF">2019-04-08T09:34:06Z</dcterms:modified>
</cp:coreProperties>
</file>