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8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11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8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8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66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66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1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6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65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4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911B2-1F29-4250-B7ED-1C8AC7497369}" type="datetimeFigureOut">
              <a:rPr lang="fr-FR" smtClean="0"/>
              <a:t>15/01/2014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91B1-0156-4186-9919-4BE87D32A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8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411760" y="1268760"/>
            <a:ext cx="1438753" cy="144016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131136" y="998730"/>
            <a:ext cx="0" cy="1980220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 flipV="1">
            <a:off x="3131136" y="993002"/>
            <a:ext cx="0" cy="1980220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536885" y="1403775"/>
            <a:ext cx="0" cy="585065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131135" y="2168860"/>
            <a:ext cx="405749" cy="0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150016" y="1925729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16" y="1925729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166955" y="1844612"/>
                <a:ext cx="268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1844612"/>
                <a:ext cx="268792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150016" y="953725"/>
                <a:ext cx="2775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16" y="953725"/>
                <a:ext cx="277512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3536885" y="1308883"/>
                <a:ext cx="5240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85" y="1308883"/>
                <a:ext cx="524054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/>
          <p:cNvCxnSpPr/>
          <p:nvPr/>
        </p:nvCxnSpPr>
        <p:spPr>
          <a:xfrm flipV="1">
            <a:off x="2951820" y="1133746"/>
            <a:ext cx="765085" cy="1125124"/>
          </a:xfrm>
          <a:prstGeom prst="straightConnector1">
            <a:avLst/>
          </a:prstGeom>
          <a:ln w="12700">
            <a:solidFill>
              <a:srgbClr val="7030A0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8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706582" y="1496291"/>
            <a:ext cx="6622473" cy="4461164"/>
          </a:xfrm>
          <a:custGeom>
            <a:avLst/>
            <a:gdLst>
              <a:gd name="connsiteX0" fmla="*/ 0 w 6622473"/>
              <a:gd name="connsiteY0" fmla="*/ 0 h 4461164"/>
              <a:gd name="connsiteX1" fmla="*/ 0 w 6622473"/>
              <a:gd name="connsiteY1" fmla="*/ 4461164 h 4461164"/>
              <a:gd name="connsiteX2" fmla="*/ 6622473 w 6622473"/>
              <a:gd name="connsiteY2" fmla="*/ 4461164 h 4461164"/>
              <a:gd name="connsiteX3" fmla="*/ 6539345 w 6622473"/>
              <a:gd name="connsiteY3" fmla="*/ 3768436 h 4461164"/>
              <a:gd name="connsiteX4" fmla="*/ 6109854 w 6622473"/>
              <a:gd name="connsiteY4" fmla="*/ 2770909 h 4461164"/>
              <a:gd name="connsiteX5" fmla="*/ 5597236 w 6622473"/>
              <a:gd name="connsiteY5" fmla="*/ 2119745 h 4461164"/>
              <a:gd name="connsiteX6" fmla="*/ 4987636 w 6622473"/>
              <a:gd name="connsiteY6" fmla="*/ 1537854 h 4461164"/>
              <a:gd name="connsiteX7" fmla="*/ 4572000 w 6622473"/>
              <a:gd name="connsiteY7" fmla="*/ 1246909 h 4461164"/>
              <a:gd name="connsiteX8" fmla="*/ 4225636 w 6622473"/>
              <a:gd name="connsiteY8" fmla="*/ 1039091 h 4461164"/>
              <a:gd name="connsiteX9" fmla="*/ 3629891 w 6622473"/>
              <a:gd name="connsiteY9" fmla="*/ 748145 h 4461164"/>
              <a:gd name="connsiteX10" fmla="*/ 3020291 w 6622473"/>
              <a:gd name="connsiteY10" fmla="*/ 498764 h 4461164"/>
              <a:gd name="connsiteX11" fmla="*/ 2396836 w 6622473"/>
              <a:gd name="connsiteY11" fmla="*/ 304800 h 4461164"/>
              <a:gd name="connsiteX12" fmla="*/ 1981200 w 6622473"/>
              <a:gd name="connsiteY12" fmla="*/ 221673 h 4461164"/>
              <a:gd name="connsiteX13" fmla="*/ 1496291 w 6622473"/>
              <a:gd name="connsiteY13" fmla="*/ 138545 h 4461164"/>
              <a:gd name="connsiteX14" fmla="*/ 803563 w 6622473"/>
              <a:gd name="connsiteY14" fmla="*/ 41564 h 4461164"/>
              <a:gd name="connsiteX15" fmla="*/ 69273 w 6622473"/>
              <a:gd name="connsiteY15" fmla="*/ 13854 h 4461164"/>
              <a:gd name="connsiteX16" fmla="*/ 0 w 6622473"/>
              <a:gd name="connsiteY16" fmla="*/ 0 h 446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2473" h="4461164">
                <a:moveTo>
                  <a:pt x="0" y="0"/>
                </a:moveTo>
                <a:lnTo>
                  <a:pt x="0" y="4461164"/>
                </a:lnTo>
                <a:lnTo>
                  <a:pt x="6622473" y="4461164"/>
                </a:lnTo>
                <a:lnTo>
                  <a:pt x="6539345" y="3768436"/>
                </a:lnTo>
                <a:lnTo>
                  <a:pt x="6109854" y="2770909"/>
                </a:lnTo>
                <a:lnTo>
                  <a:pt x="5597236" y="2119745"/>
                </a:lnTo>
                <a:lnTo>
                  <a:pt x="4987636" y="1537854"/>
                </a:lnTo>
                <a:lnTo>
                  <a:pt x="4572000" y="1246909"/>
                </a:lnTo>
                <a:lnTo>
                  <a:pt x="4225636" y="1039091"/>
                </a:lnTo>
                <a:lnTo>
                  <a:pt x="3629891" y="748145"/>
                </a:lnTo>
                <a:lnTo>
                  <a:pt x="3020291" y="498764"/>
                </a:lnTo>
                <a:lnTo>
                  <a:pt x="2396836" y="304800"/>
                </a:lnTo>
                <a:lnTo>
                  <a:pt x="1981200" y="221673"/>
                </a:lnTo>
                <a:lnTo>
                  <a:pt x="1496291" y="138545"/>
                </a:lnTo>
                <a:lnTo>
                  <a:pt x="803563" y="41564"/>
                </a:lnTo>
                <a:lnTo>
                  <a:pt x="69273" y="138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90525"/>
            <a:ext cx="88296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571" y="1493785"/>
            <a:ext cx="6570730" cy="4455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90525"/>
            <a:ext cx="88296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22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90525"/>
            <a:ext cx="88296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 flipV="1">
            <a:off x="746575" y="5949280"/>
            <a:ext cx="65257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4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550" y="2123855"/>
            <a:ext cx="6615735" cy="3821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90525"/>
            <a:ext cx="88296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5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136" y="1497003"/>
            <a:ext cx="1308583" cy="4455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1719" y="1628800"/>
            <a:ext cx="1305145" cy="4323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56865" y="1853825"/>
            <a:ext cx="1350150" cy="4098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62011" y="2393885"/>
            <a:ext cx="1350150" cy="3558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1" y="3248980"/>
            <a:ext cx="1350150" cy="27035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90525"/>
            <a:ext cx="88296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05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136" y="1583795"/>
            <a:ext cx="1308583" cy="43687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1719" y="1898830"/>
            <a:ext cx="1305145" cy="40536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56865" y="2393885"/>
            <a:ext cx="1350150" cy="3558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62011" y="3293985"/>
            <a:ext cx="1350150" cy="2658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flipV="1">
            <a:off x="6012161" y="5952498"/>
            <a:ext cx="1350150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90525"/>
            <a:ext cx="88296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00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136" y="1583795"/>
            <a:ext cx="1308583" cy="43687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1719" y="1718810"/>
            <a:ext cx="1305145" cy="4233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56865" y="2078851"/>
            <a:ext cx="1350150" cy="3873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62011" y="2753925"/>
            <a:ext cx="1350150" cy="31985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12161" y="4194084"/>
            <a:ext cx="1350150" cy="17584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90525"/>
            <a:ext cx="88296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002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</Words>
  <Application>Microsoft Office PowerPoint</Application>
  <PresentationFormat>Affichage à l'écran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2014-01-15T20:13:09Z</dcterms:created>
  <dcterms:modified xsi:type="dcterms:W3CDTF">2014-01-15T23:28:07Z</dcterms:modified>
</cp:coreProperties>
</file>