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/>
          <p:cNvCxnSpPr/>
          <p:nvPr/>
        </p:nvCxnSpPr>
        <p:spPr>
          <a:xfrm flipV="1">
            <a:off x="971600" y="2210404"/>
            <a:ext cx="648072" cy="498518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71600" y="1268760"/>
            <a:ext cx="0" cy="14401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971600" y="2708920"/>
            <a:ext cx="216024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971600" y="1916832"/>
            <a:ext cx="0" cy="7920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71600" y="2708920"/>
            <a:ext cx="79208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V="1">
            <a:off x="971600" y="1988839"/>
            <a:ext cx="936104" cy="72008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935596" y="2672916"/>
            <a:ext cx="72008" cy="720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2947010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059832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947010" y="2492896"/>
            <a:ext cx="11282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  <a:ea typeface="Cambria Math"/>
                                    </a:rPr>
                                    <m:t>ℛ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1192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179512" y="1916834"/>
            <a:ext cx="1584176" cy="1584176"/>
          </a:xfrm>
          <a:prstGeom prst="arc">
            <a:avLst>
              <a:gd name="adj1" fmla="val 19561675"/>
              <a:gd name="adj2" fmla="val 21272905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434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s\GitHub\Informatique\CI_03_SimulationNumerique\02_ProblemesStationnaires\Cours\images\Solu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79434"/>
            <a:ext cx="3600000" cy="27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7544" y="2924944"/>
            <a:ext cx="27363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781865" y="29020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158129" y="28997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3180988" y="2263727"/>
            <a:ext cx="2952328" cy="1368152"/>
          </a:xfrm>
          <a:prstGeom prst="arc">
            <a:avLst>
              <a:gd name="adj1" fmla="val 10952957"/>
              <a:gd name="adj2" fmla="val 15444455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 flipV="1">
            <a:off x="804724" y="2238484"/>
            <a:ext cx="4847395" cy="1368152"/>
          </a:xfrm>
          <a:prstGeom prst="arc">
            <a:avLst>
              <a:gd name="adj1" fmla="val 10845527"/>
              <a:gd name="adj2" fmla="val 20291971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696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781865" y="29020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806968" y="1957558"/>
            <a:ext cx="432048" cy="2160240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0704" y="272399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84108" y="395424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037156" y="301008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617529" y="3289903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73503" y="2924943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27596" y="286706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3563" y="2723992"/>
            <a:ext cx="2353405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3563" y="3312762"/>
            <a:ext cx="1163966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53563" y="3039593"/>
            <a:ext cx="606452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56789" y="2881368"/>
            <a:ext cx="303226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696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799520" y="289502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806968" y="1957558"/>
            <a:ext cx="432048" cy="2160240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0704" y="272399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84108" y="395424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491880" y="285636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491880" y="2947803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491880" y="276601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491880" y="267318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691680" y="2636912"/>
            <a:ext cx="2353405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0" idx="5"/>
            <a:endCxn id="11" idx="4"/>
          </p:cNvCxnSpPr>
          <p:nvPr/>
        </p:nvCxnSpPr>
        <p:spPr>
          <a:xfrm>
            <a:off x="469728" y="2763016"/>
            <a:ext cx="2337240" cy="1236945"/>
          </a:xfrm>
          <a:prstGeom prst="straightConnector1">
            <a:avLst/>
          </a:prstGeom>
          <a:ln w="6350">
            <a:solidFill>
              <a:srgbClr val="7030A0"/>
            </a:solidFill>
            <a:prstDash val="lgDashDot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043608" y="3126771"/>
                <a:ext cx="36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26771"/>
                <a:ext cx="365228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743781" y="289502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43780" y="286923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1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interpretation_new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451726" cy="562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1849551" y="3816750"/>
            <a:ext cx="468052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rme libre 5"/>
          <p:cNvSpPr/>
          <p:nvPr/>
        </p:nvSpPr>
        <p:spPr>
          <a:xfrm>
            <a:off x="6511636" y="2410690"/>
            <a:ext cx="306636" cy="1399310"/>
          </a:xfrm>
          <a:custGeom>
            <a:avLst/>
            <a:gdLst>
              <a:gd name="connsiteX0" fmla="*/ 0 w 309204"/>
              <a:gd name="connsiteY0" fmla="*/ 1385455 h 1385455"/>
              <a:gd name="connsiteX1" fmla="*/ 304800 w 309204"/>
              <a:gd name="connsiteY1" fmla="*/ 651164 h 1385455"/>
              <a:gd name="connsiteX2" fmla="*/ 152400 w 309204"/>
              <a:gd name="connsiteY2" fmla="*/ 0 h 1385455"/>
              <a:gd name="connsiteX0" fmla="*/ 0 w 305162"/>
              <a:gd name="connsiteY0" fmla="*/ 1399310 h 1399310"/>
              <a:gd name="connsiteX1" fmla="*/ 304800 w 305162"/>
              <a:gd name="connsiteY1" fmla="*/ 665019 h 1399310"/>
              <a:gd name="connsiteX2" fmla="*/ 55419 w 305162"/>
              <a:gd name="connsiteY2" fmla="*/ 0 h 1399310"/>
              <a:gd name="connsiteX0" fmla="*/ 0 w 306636"/>
              <a:gd name="connsiteY0" fmla="*/ 1399310 h 1399310"/>
              <a:gd name="connsiteX1" fmla="*/ 304800 w 306636"/>
              <a:gd name="connsiteY1" fmla="*/ 665019 h 1399310"/>
              <a:gd name="connsiteX2" fmla="*/ 55419 w 306636"/>
              <a:gd name="connsiteY2" fmla="*/ 0 h 139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636" h="1399310">
                <a:moveTo>
                  <a:pt x="0" y="1399310"/>
                </a:moveTo>
                <a:cubicBezTo>
                  <a:pt x="139700" y="1147619"/>
                  <a:pt x="295564" y="898237"/>
                  <a:pt x="304800" y="665019"/>
                </a:cubicBezTo>
                <a:cubicBezTo>
                  <a:pt x="314036" y="431801"/>
                  <a:pt x="296719" y="196272"/>
                  <a:pt x="55419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499992" y="2382980"/>
            <a:ext cx="2030079" cy="139931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 flipH="1">
            <a:off x="4250598" y="3573016"/>
            <a:ext cx="228324" cy="243734"/>
          </a:xfrm>
          <a:custGeom>
            <a:avLst/>
            <a:gdLst>
              <a:gd name="connsiteX0" fmla="*/ 0 w 309204"/>
              <a:gd name="connsiteY0" fmla="*/ 1385455 h 1385455"/>
              <a:gd name="connsiteX1" fmla="*/ 304800 w 309204"/>
              <a:gd name="connsiteY1" fmla="*/ 651164 h 1385455"/>
              <a:gd name="connsiteX2" fmla="*/ 152400 w 309204"/>
              <a:gd name="connsiteY2" fmla="*/ 0 h 1385455"/>
              <a:gd name="connsiteX0" fmla="*/ 0 w 305162"/>
              <a:gd name="connsiteY0" fmla="*/ 1399310 h 1399310"/>
              <a:gd name="connsiteX1" fmla="*/ 304800 w 305162"/>
              <a:gd name="connsiteY1" fmla="*/ 665019 h 1399310"/>
              <a:gd name="connsiteX2" fmla="*/ 55419 w 305162"/>
              <a:gd name="connsiteY2" fmla="*/ 0 h 1399310"/>
              <a:gd name="connsiteX0" fmla="*/ 0 w 306636"/>
              <a:gd name="connsiteY0" fmla="*/ 1399310 h 1399310"/>
              <a:gd name="connsiteX1" fmla="*/ 304800 w 306636"/>
              <a:gd name="connsiteY1" fmla="*/ 665019 h 1399310"/>
              <a:gd name="connsiteX2" fmla="*/ 55419 w 306636"/>
              <a:gd name="connsiteY2" fmla="*/ 0 h 139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636" h="1399310">
                <a:moveTo>
                  <a:pt x="0" y="1399310"/>
                </a:moveTo>
                <a:cubicBezTo>
                  <a:pt x="139700" y="1147619"/>
                  <a:pt x="295564" y="898237"/>
                  <a:pt x="304800" y="665019"/>
                </a:cubicBezTo>
                <a:cubicBezTo>
                  <a:pt x="314036" y="431801"/>
                  <a:pt x="296719" y="196272"/>
                  <a:pt x="55419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779913" y="3573016"/>
            <a:ext cx="584847" cy="243734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876256" y="2976527"/>
            <a:ext cx="212216" cy="2122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4056266" y="3710642"/>
            <a:ext cx="212216" cy="2122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B050"/>
                </a:solidFill>
              </a:rPr>
              <a:t>2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805640" y="3466908"/>
            <a:ext cx="212216" cy="2122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3</a:t>
            </a:r>
            <a:endParaRPr lang="fr-F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43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36</Words>
  <Application>Microsoft Office PowerPoint</Application>
  <PresentationFormat>Affichage à l'écran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10</cp:revision>
  <dcterms:created xsi:type="dcterms:W3CDTF">2014-01-29T17:52:00Z</dcterms:created>
  <dcterms:modified xsi:type="dcterms:W3CDTF">2014-02-05T22:59:32Z</dcterms:modified>
</cp:coreProperties>
</file>