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285984" y="2143116"/>
            <a:ext cx="285752" cy="2857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stCxn id="4" idx="4"/>
            <a:endCxn id="4" idx="0"/>
          </p:cNvCxnSpPr>
          <p:nvPr/>
        </p:nvCxnSpPr>
        <p:spPr>
          <a:xfrm rot="5400000" flipH="1">
            <a:off x="2286778" y="2286786"/>
            <a:ext cx="285752" cy="0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5400000" flipH="1" flipV="1">
            <a:off x="2286317" y="2571413"/>
            <a:ext cx="285752" cy="66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 flipH="1" flipV="1">
            <a:off x="2286316" y="1999908"/>
            <a:ext cx="285752" cy="66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10800000" flipV="1">
            <a:off x="2428863" y="1857362"/>
            <a:ext cx="365613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0800000" flipV="1">
            <a:off x="2428860" y="2714620"/>
            <a:ext cx="1071570" cy="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86050" y="1785926"/>
            <a:ext cx="360000" cy="14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rot="10800000" flipV="1">
            <a:off x="3143240" y="1857364"/>
            <a:ext cx="365613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5400000">
            <a:off x="3321836" y="2035958"/>
            <a:ext cx="357190" cy="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5400000">
            <a:off x="3321836" y="2536024"/>
            <a:ext cx="357190" cy="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10800000">
            <a:off x="3357554" y="2214554"/>
            <a:ext cx="285752" cy="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10800000">
            <a:off x="3357554" y="2357430"/>
            <a:ext cx="285752" cy="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786050" y="1881357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R</a:t>
            </a:r>
            <a:endParaRPr lang="fr-FR" sz="1200" i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3115618" y="214311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C</a:t>
            </a:r>
            <a:endParaRPr lang="fr-FR" sz="1200" i="1" dirty="0"/>
          </a:p>
        </p:txBody>
      </p:sp>
      <p:cxnSp>
        <p:nvCxnSpPr>
          <p:cNvPr id="37" name="Connecteur droit avec flèche 36"/>
          <p:cNvCxnSpPr/>
          <p:nvPr/>
        </p:nvCxnSpPr>
        <p:spPr>
          <a:xfrm rot="10800000">
            <a:off x="2786050" y="1714488"/>
            <a:ext cx="357190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5400000" flipH="1" flipV="1">
            <a:off x="3608381" y="2249479"/>
            <a:ext cx="357190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5400000" flipH="1" flipV="1">
            <a:off x="2036745" y="2249479"/>
            <a:ext cx="357190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5400000" flipH="1" flipV="1">
            <a:off x="2357740" y="1999922"/>
            <a:ext cx="142876" cy="63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790680" y="214311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e(t)</a:t>
            </a:r>
            <a:endParaRPr lang="fr-FR" sz="1200" i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2714612" y="142873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/>
              <a:t>u</a:t>
            </a:r>
            <a:r>
              <a:rPr lang="fr-FR" sz="1200" i="1" baseline="-25000" dirty="0" err="1" smtClean="0"/>
              <a:t>R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3786182" y="214311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/>
              <a:t>u</a:t>
            </a:r>
            <a:r>
              <a:rPr lang="fr-FR" sz="1200" i="1" baseline="-25000" dirty="0" err="1" smtClean="0"/>
              <a:t>C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</Words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XP</cp:lastModifiedBy>
  <cp:revision>11</cp:revision>
  <dcterms:modified xsi:type="dcterms:W3CDTF">2014-04-14T10:56:49Z</dcterms:modified>
</cp:coreProperties>
</file>