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-72" y="3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70"/>
          <a:stretch/>
        </p:blipFill>
        <p:spPr bwMode="auto">
          <a:xfrm>
            <a:off x="539552" y="1268761"/>
            <a:ext cx="5161384" cy="198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ccolade ouvrante 5"/>
          <p:cNvSpPr/>
          <p:nvPr/>
        </p:nvSpPr>
        <p:spPr>
          <a:xfrm rot="16200000">
            <a:off x="1065258" y="1823179"/>
            <a:ext cx="100722" cy="720080"/>
          </a:xfrm>
          <a:prstGeom prst="leftBrace">
            <a:avLst>
              <a:gd name="adj1" fmla="val 507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ouvrante 7"/>
          <p:cNvSpPr/>
          <p:nvPr/>
        </p:nvSpPr>
        <p:spPr>
          <a:xfrm rot="16200000">
            <a:off x="1749336" y="1931192"/>
            <a:ext cx="100720" cy="504054"/>
          </a:xfrm>
          <a:prstGeom prst="leftBrace">
            <a:avLst>
              <a:gd name="adj1" fmla="val 507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ouvrante 8"/>
          <p:cNvSpPr/>
          <p:nvPr/>
        </p:nvSpPr>
        <p:spPr>
          <a:xfrm rot="16200000">
            <a:off x="2973467" y="1930567"/>
            <a:ext cx="100720" cy="504054"/>
          </a:xfrm>
          <a:prstGeom prst="leftBrace">
            <a:avLst>
              <a:gd name="adj1" fmla="val 507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15618" y="3356992"/>
            <a:ext cx="3672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Structure de la table</a:t>
            </a:r>
          </a:p>
          <a:p>
            <a:r>
              <a:rPr lang="fr-FR" sz="1200" dirty="0"/>
              <a:t> </a:t>
            </a:r>
            <a:r>
              <a:rPr lang="fr-FR" sz="1200" dirty="0" smtClean="0">
                <a:sym typeface="Symbol"/>
              </a:rPr>
              <a:t> Possibilité de modifier les attributs et leur type</a:t>
            </a:r>
            <a:endParaRPr lang="fr-FR" sz="1200" dirty="0" smtClean="0"/>
          </a:p>
        </p:txBody>
      </p:sp>
      <p:sp>
        <p:nvSpPr>
          <p:cNvPr id="12" name="Ellipse 11"/>
          <p:cNvSpPr/>
          <p:nvPr/>
        </p:nvSpPr>
        <p:spPr>
          <a:xfrm>
            <a:off x="1007606" y="2328853"/>
            <a:ext cx="216024" cy="216024"/>
          </a:xfrm>
          <a:prstGeom prst="ellipse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1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1691684" y="2328853"/>
            <a:ext cx="216024" cy="216024"/>
          </a:xfrm>
          <a:prstGeom prst="ellipse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2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2915815" y="2311400"/>
            <a:ext cx="216024" cy="216024"/>
          </a:xfrm>
          <a:prstGeom prst="ellipse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3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899594" y="3479812"/>
            <a:ext cx="216024" cy="216024"/>
          </a:xfrm>
          <a:prstGeom prst="ellipse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1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115618" y="3725416"/>
            <a:ext cx="3672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Contenu de la table</a:t>
            </a:r>
          </a:p>
          <a:p>
            <a:r>
              <a:rPr lang="fr-FR" sz="1200" dirty="0"/>
              <a:t> </a:t>
            </a:r>
            <a:r>
              <a:rPr lang="fr-FR" sz="1200" dirty="0" smtClean="0">
                <a:sym typeface="Symbol"/>
              </a:rPr>
              <a:t> Possibilité de modifier les valeurs</a:t>
            </a:r>
            <a:endParaRPr lang="fr-FR" sz="1200" dirty="0" smtClean="0"/>
          </a:p>
        </p:txBody>
      </p:sp>
      <p:sp>
        <p:nvSpPr>
          <p:cNvPr id="18" name="Ellipse 17"/>
          <p:cNvSpPr/>
          <p:nvPr/>
        </p:nvSpPr>
        <p:spPr>
          <a:xfrm>
            <a:off x="899594" y="3848236"/>
            <a:ext cx="216024" cy="216024"/>
          </a:xfrm>
          <a:prstGeom prst="ellipse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2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115618" y="4093840"/>
            <a:ext cx="3672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Exécution de requêtes</a:t>
            </a:r>
          </a:p>
          <a:p>
            <a:r>
              <a:rPr lang="fr-FR" sz="1200" dirty="0"/>
              <a:t> </a:t>
            </a:r>
            <a:r>
              <a:rPr lang="fr-FR" sz="1200" dirty="0" smtClean="0">
                <a:sym typeface="Symbol"/>
              </a:rPr>
              <a:t> Test de requêtes SQL</a:t>
            </a:r>
            <a:endParaRPr lang="fr-FR" sz="1200" dirty="0" smtClean="0"/>
          </a:p>
        </p:txBody>
      </p:sp>
      <p:sp>
        <p:nvSpPr>
          <p:cNvPr id="20" name="Ellipse 19"/>
          <p:cNvSpPr/>
          <p:nvPr/>
        </p:nvSpPr>
        <p:spPr>
          <a:xfrm>
            <a:off x="899594" y="4216660"/>
            <a:ext cx="216024" cy="216024"/>
          </a:xfrm>
          <a:prstGeom prst="ellipse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179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</cp:revision>
  <dcterms:created xsi:type="dcterms:W3CDTF">2014-06-12T08:58:05Z</dcterms:created>
  <dcterms:modified xsi:type="dcterms:W3CDTF">2014-06-12T09:47:07Z</dcterms:modified>
</cp:coreProperties>
</file>