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4" r:id="rId2"/>
    <p:sldId id="305" r:id="rId3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94" autoAdjust="0"/>
    <p:restoredTop sz="88034" autoAdjust="0"/>
  </p:normalViewPr>
  <p:slideViewPr>
    <p:cSldViewPr>
      <p:cViewPr>
        <p:scale>
          <a:sx n="66" d="100"/>
          <a:sy n="66" d="100"/>
        </p:scale>
        <p:origin x="-3066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pic>
        <p:nvPicPr>
          <p:cNvPr id="15" name="Image 14" descr="logoPT transp2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209102" y="5581686"/>
            <a:ext cx="934897" cy="1276338"/>
          </a:xfrm>
          <a:prstGeom prst="rect">
            <a:avLst/>
          </a:prstGeom>
        </p:spPr>
      </p:pic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1214414" y="4071942"/>
            <a:ext cx="300039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28992" y="2214554"/>
            <a:ext cx="1643074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0" y="1285860"/>
            <a:ext cx="9144000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0" y="2071678"/>
            <a:ext cx="2428860" cy="1857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8860" y="3214686"/>
            <a:ext cx="2500298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643042" y="5072074"/>
            <a:ext cx="2500298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38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Plaquette commerciale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2012-11-20T17:22:30Z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