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9DEBB-9AC2-8046-AA17-5C436577E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8A6234-A1C8-5849-A584-2D54ECD0A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4853F3-32D6-FE46-8A49-64DB3DDE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1045B-1E47-794E-BCBD-379850D5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0F6F85-323D-474E-ADFB-5BC2E3E3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20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D493D-C159-2E45-A33A-308AED62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D1C7C7-1AF3-B941-A36F-FC5E94152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79B6AB-347B-684C-BE9A-84DE1FB8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AA7F93-F4F4-3744-8787-BBC80CB8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190851-4C25-F84C-8970-D1D34741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3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DC4A8C7-F0B5-4B41-A8B0-C1B06C6F75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E78B27-D15D-754B-8106-EE8F8C1CA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A5D81A-5296-3043-8B45-564B81EB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243ED-854D-8849-9532-4FE82EB81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243411-8B70-6646-B907-13A862E71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2079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26C7A-12B9-C44B-BB97-1E816748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A3B35-92D7-2F46-A732-B2B23568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10C4A-2CCC-6941-A90E-C4E88281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EFC74A-F400-C34B-8C10-FE154466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711592-5F86-E345-9809-D6E331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80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4B5EC-A6E7-A34C-A51A-3C01BFBF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753A71-F9CB-9F48-A27C-B63FEB873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F5F353-C2BA-984A-9614-AC405127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06E7D1-1D5A-C14F-9AFB-0A3968A2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0F670-E275-6846-BD4E-11E5CA5F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19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78B8B-88D2-8D4A-BAE2-07196D74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F93D57-AE02-AD43-AED2-241DE185D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C8C299-A11B-2948-AC7E-E765FD98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7B32F7-5EB3-DC41-9F8F-BC2518BA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D4AFAF-83F2-054A-8223-0E69B76C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5CA0E-A7CA-354B-9039-89E2C50A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861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71CDA-6727-0246-BF02-DF5C61CD7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BB49C64-23D6-9E4D-B25A-113A4F4B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54663CA-9833-3944-BA0F-85ACD396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481D4B-365F-064A-B7F6-CD4B7AE28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23F9FF-1372-7C45-9B04-A9A650621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30BA95B-CD37-BF47-B369-64AEC4F5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DA44D1-E9B7-6548-91E3-EC078136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0438C8D-8CBA-3444-BC17-C5E4313D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75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936ED-A2A3-8449-B133-1632CA51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7EDC6F-D73A-8B4A-8C33-10062207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79B4CF-9AC0-6240-A0D0-AF3BF166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7AFAAE-2D95-4247-A0B7-8F420536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ADBCC54-CE11-8043-9070-C1893AD5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DD77D75-0B85-A547-9575-B20D293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A110F6-E252-3B44-A4DD-DE08CA5E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9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74368-8EA1-7B4D-8E94-558AF3DC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936FA-0C3B-2940-B839-5B54B7608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50A335-9AD6-9947-BF17-CF920535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52C63C-EFD8-8149-A9C1-6BC07AFC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73A514-868C-1F47-BBDD-66E39DB1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E1421-D421-F949-97B7-D42D3235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06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95433A-7C36-4C4A-A0F6-5FB8C539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2080100-91CD-E547-8BA4-0C8D15090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8CECE6-C419-6A45-95A7-1F10CE5D7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B152BD-77DD-CD43-8B3A-F093FDE9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C7E4F3-3F6F-7949-A597-E0D5949B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34F03E-4196-EB44-AF78-10E63C75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21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D7C38A-69AA-044A-B4F5-5EC81F78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819112-3A68-E242-A3B7-A77DC3374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4A0C96-6D02-C940-BABC-CD21C33D1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0E17D-9117-F746-A067-88B9B9B29FE8}" type="datetimeFigureOut">
              <a:rPr lang="fr-FR" smtClean="0"/>
              <a:t>31/01/2022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0889EB-13D9-9343-8476-7C41B22A9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3596AF-5B04-E34D-B6E2-23DBA68FB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C529-B805-344B-80B4-3B26DF89C6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2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ython And Sorting Algorithm. Best between Sorting Algorithm Bubble… | by  Mukesh Chaudhary | Medium">
            <a:extLst>
              <a:ext uri="{FF2B5EF4-FFF2-40B4-BE49-F238E27FC236}">
                <a16:creationId xmlns:a16="http://schemas.microsoft.com/office/drawing/2014/main" id="{874075CA-E44A-9544-9F00-AE769A451E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1" t="30625" r="12280" b="6042"/>
          <a:stretch/>
        </p:blipFill>
        <p:spPr bwMode="auto">
          <a:xfrm>
            <a:off x="1928812" y="0"/>
            <a:ext cx="8586788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estival de Tarot | Albi">
            <a:extLst>
              <a:ext uri="{FF2B5EF4-FFF2-40B4-BE49-F238E27FC236}">
                <a16:creationId xmlns:a16="http://schemas.microsoft.com/office/drawing/2014/main" id="{F2CC0D65-5317-3A4A-83CD-380E74DA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7" y="3991697"/>
            <a:ext cx="4651109" cy="286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dex Alphabétique Pour Le Tri Des Cartes. Les Adresses Des Clients Et Les  Données Des Patients. Banque D&amp;#39;Images Et Photos Libres De Droits. Image  30361032.">
            <a:extLst>
              <a:ext uri="{FF2B5EF4-FFF2-40B4-BE49-F238E27FC236}">
                <a16:creationId xmlns:a16="http://schemas.microsoft.com/office/drawing/2014/main" id="{8A8C90FA-928B-3340-86A8-88F65907A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90" y="4000500"/>
            <a:ext cx="428955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9042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Emilien  Durif</dc:creator>
  <cp:lastModifiedBy>Emilien  Durif</cp:lastModifiedBy>
  <cp:revision>1</cp:revision>
  <dcterms:created xsi:type="dcterms:W3CDTF">2022-01-31T14:04:04Z</dcterms:created>
  <dcterms:modified xsi:type="dcterms:W3CDTF">2022-02-01T05:24:06Z</dcterms:modified>
</cp:coreProperties>
</file>