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07"/>
    <p:restoredTop sz="95872"/>
  </p:normalViewPr>
  <p:slideViewPr>
    <p:cSldViewPr snapToGrid="0" snapToObjects="1">
      <p:cViewPr varScale="1">
        <p:scale>
          <a:sx n="109" d="100"/>
          <a:sy n="109" d="100"/>
        </p:scale>
        <p:origin x="20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747998-A5A9-514B-A35F-A3F881CA9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3E5A4C-A31E-5940-A135-F779AE96A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780A64-D6F9-EF41-AD03-27D40551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BB23-DCA0-6646-BC00-6EB87AF0B949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CEB0F6-8CC9-AC4A-9AB2-D09B44CEE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006CCD-2D19-B14F-9F93-C362AD6B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0CBE-013A-DF44-9D5C-524D54BB5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03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5FE1F2-787F-F240-9A6B-09B7A179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954DC67-B13F-7844-A4CC-B3FE96BC8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DD2C0C-40D5-CD4A-B307-F33E98CF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BB23-DCA0-6646-BC00-6EB87AF0B949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BDFCF9-C0DE-864C-B34D-CDA62155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CD2DA7-7D57-DB4D-9D99-AE8FFA6C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0CBE-013A-DF44-9D5C-524D54BB5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71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26B054B-FE6A-BD44-B9B6-BC9FAA627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C22B9C-A9F4-D34A-9160-FFB624C8E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B07C1B-E202-7746-B305-5686EE428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BB23-DCA0-6646-BC00-6EB87AF0B949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98A5DC-DA3B-104A-9F9B-E83EF35D6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E7A0A7-25E6-FE4D-99C9-8454A1F0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0CBE-013A-DF44-9D5C-524D54BB5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93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F8CBC-50FF-7B46-818F-99D07378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7871B5-6E4D-C548-9246-BB020DF7B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AD3DB4-F7E4-FF4D-9ED8-118DAFC0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BB23-DCA0-6646-BC00-6EB87AF0B949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5D840B-D130-9E48-A28A-F18982DD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0F2C52-24FB-5A47-8EE7-428F0CC6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0CBE-013A-DF44-9D5C-524D54BB5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38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525331-866E-404E-9028-05E81C873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0BCB6E-E2C6-6F4E-B544-F756D7F73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94F6A0-CBFA-F047-A5D5-2A56C527A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BB23-DCA0-6646-BC00-6EB87AF0B949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4FF649-95EE-A345-919E-8FBEF632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A18B0A-5F0E-A041-A04C-8164F9BB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0CBE-013A-DF44-9D5C-524D54BB5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7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A0DB9-8B59-6349-934D-96817E28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CBC4DA-0031-0448-A63F-985818D2A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065D9A-8CB7-7140-9E5B-EFE6389C1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5CC338-362C-9149-AFF9-02BB3DC3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BB23-DCA0-6646-BC00-6EB87AF0B949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6F7DC2-E0DF-3345-A592-CAC13C03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0BC7AC-45AA-874F-85F2-B2400DE7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0CBE-013A-DF44-9D5C-524D54BB5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529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AFB23B-D849-1246-B78B-A4A28B325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E67EBA-793B-B145-B0AC-F10A8C40F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06F7B7-F030-8340-BADC-4305884EC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C4901AD-863E-D245-B1DD-241DCCCBA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D5D3F61-C421-F845-ACB9-2D15170A4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8B7918B-E6C4-D74D-BC2F-08083F64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BB23-DCA0-6646-BC00-6EB87AF0B949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8323558-546D-034B-AAB3-48826EF4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1C7EC1-35D8-9E41-9384-7B3FC98F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0CBE-013A-DF44-9D5C-524D54BB5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39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6573ED-7B35-1E46-B2A0-B7B5A15B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B96840E-DFC3-5E45-AB52-DEB3E6A0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BB23-DCA0-6646-BC00-6EB87AF0B949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817D2EC-1E9C-6146-A0D8-75D19FF8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B69C46-B04A-A14A-9891-4CA6C287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0CBE-013A-DF44-9D5C-524D54BB5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491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17FB9B2-1613-BF4A-AE43-B5D2FC7AB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BB23-DCA0-6646-BC00-6EB87AF0B949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FF13CF2-3263-8C47-8EF4-D0A7A9E5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EFFD2D-AD00-364F-A488-4DF1B711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0CBE-013A-DF44-9D5C-524D54BB5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48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27ED27-9018-754B-9A67-E65A02636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F24726-C5FA-5E4C-A31D-3DB22AC88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26D918-2544-9146-9F9F-B3BFB9A56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6CC856-9CA2-284D-B137-258E782F1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BB23-DCA0-6646-BC00-6EB87AF0B949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43736B-5CF0-944A-BFA1-CFFA9FC1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093CD0-CDF2-1549-8DB0-AE6584B6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0CBE-013A-DF44-9D5C-524D54BB5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60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15A7BF-78EB-724F-8AB3-75E8FD8BE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F7C3F3F-3AF7-9B49-A2BE-BEC152F9E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B498C9-3BBE-9141-9CA2-078CA89C6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E62542-C0CC-6641-83CB-6E940F0F9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BB23-DCA0-6646-BC00-6EB87AF0B949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96B5D2-61F2-6347-A046-60A6098D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9D30A2-4AF8-3F40-B1E4-10974A31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0CBE-013A-DF44-9D5C-524D54BB5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62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E19ECE8-716F-7D45-A25B-C654575DC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296B5C-9A49-A74D-8293-4C675B73B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C89445-9C9E-9046-8716-050A41770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2BB23-DCA0-6646-BC00-6EB87AF0B949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1F4F58-DFD4-094A-8377-89EDEAB74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D7BE81-6254-7C46-BDB7-D27A63E8A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A0CBE-013A-DF44-9D5C-524D54BB5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28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1D924A-C588-4A43-B230-4D3559EC6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4" y="717549"/>
            <a:ext cx="3567113" cy="58772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6E2F3A3-95F8-3A44-839A-B68C38395B02}"/>
              </a:ext>
            </a:extLst>
          </p:cNvPr>
          <p:cNvSpPr/>
          <p:nvPr/>
        </p:nvSpPr>
        <p:spPr>
          <a:xfrm>
            <a:off x="5730240" y="829056"/>
            <a:ext cx="1499616" cy="633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23258E-A650-924C-987C-DBCA531D19EF}"/>
              </a:ext>
            </a:extLst>
          </p:cNvPr>
          <p:cNvSpPr/>
          <p:nvPr/>
        </p:nvSpPr>
        <p:spPr>
          <a:xfrm>
            <a:off x="4102073" y="3640975"/>
            <a:ext cx="1628167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D7E405B-773D-4C48-BAA7-4D28F76A191C}"/>
              </a:ext>
            </a:extLst>
          </p:cNvPr>
          <p:cNvSpPr txBox="1"/>
          <p:nvPr/>
        </p:nvSpPr>
        <p:spPr>
          <a:xfrm>
            <a:off x="4058912" y="3653167"/>
            <a:ext cx="1990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asup.append</a:t>
            </a:r>
            <a:r>
              <a:rPr lang="fr-FR" sz="1100" dirty="0"/>
              <a:t>(a[g+1+i])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F5B8B-1CA8-0842-AD7B-9BA2DAD4DA99}"/>
              </a:ext>
            </a:extLst>
          </p:cNvPr>
          <p:cNvSpPr/>
          <p:nvPr/>
        </p:nvSpPr>
        <p:spPr>
          <a:xfrm>
            <a:off x="5891343" y="3613262"/>
            <a:ext cx="1628167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D44494E-9F0A-5044-98B5-C91D780425A6}"/>
              </a:ext>
            </a:extLst>
          </p:cNvPr>
          <p:cNvSpPr txBox="1"/>
          <p:nvPr/>
        </p:nvSpPr>
        <p:spPr>
          <a:xfrm>
            <a:off x="5887712" y="3636501"/>
            <a:ext cx="1990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ainf.append</a:t>
            </a:r>
            <a:r>
              <a:rPr lang="fr-FR" sz="1100" dirty="0"/>
              <a:t>(a[g+1+i])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4E2AA82-4D53-D941-A670-B4585BA5DDBD}"/>
              </a:ext>
            </a:extLst>
          </p:cNvPr>
          <p:cNvSpPr/>
          <p:nvPr/>
        </p:nvSpPr>
        <p:spPr>
          <a:xfrm>
            <a:off x="4779264" y="5425440"/>
            <a:ext cx="512064" cy="1828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97A15010-4B62-3645-9639-8126EAEC5F5A}"/>
              </a:ext>
            </a:extLst>
          </p:cNvPr>
          <p:cNvSpPr/>
          <p:nvPr/>
        </p:nvSpPr>
        <p:spPr>
          <a:xfrm>
            <a:off x="6220699" y="2738331"/>
            <a:ext cx="604039" cy="2616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FAABDF3-73AA-4C44-BCDC-8D7253A6F53F}"/>
              </a:ext>
            </a:extLst>
          </p:cNvPr>
          <p:cNvSpPr txBox="1"/>
          <p:nvPr/>
        </p:nvSpPr>
        <p:spPr>
          <a:xfrm>
            <a:off x="6122139" y="2727827"/>
            <a:ext cx="801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a[g+1+i]&lt;v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AE1742-98DC-354E-A089-E1BCEC9EB05A}"/>
              </a:ext>
            </a:extLst>
          </p:cNvPr>
          <p:cNvSpPr/>
          <p:nvPr/>
        </p:nvSpPr>
        <p:spPr>
          <a:xfrm>
            <a:off x="5680424" y="786686"/>
            <a:ext cx="1599247" cy="698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94CD988-46EE-F045-8E0F-8BF811B17391}"/>
              </a:ext>
            </a:extLst>
          </p:cNvPr>
          <p:cNvSpPr txBox="1"/>
          <p:nvPr/>
        </p:nvSpPr>
        <p:spPr>
          <a:xfrm>
            <a:off x="4779264" y="5386075"/>
            <a:ext cx="1990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i=d-1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601690-54EB-F943-9B54-281E9DD0C014}"/>
              </a:ext>
            </a:extLst>
          </p:cNvPr>
          <p:cNvSpPr/>
          <p:nvPr/>
        </p:nvSpPr>
        <p:spPr>
          <a:xfrm>
            <a:off x="4259545" y="6221246"/>
            <a:ext cx="1628167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3748A83-563E-FD42-8C89-92E22E2F893D}"/>
              </a:ext>
            </a:extLst>
          </p:cNvPr>
          <p:cNvSpPr txBox="1"/>
          <p:nvPr/>
        </p:nvSpPr>
        <p:spPr>
          <a:xfrm>
            <a:off x="4469356" y="6258547"/>
            <a:ext cx="1990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ainf</a:t>
            </a:r>
            <a:r>
              <a:rPr lang="fr-FR" sz="1100" dirty="0"/>
              <a:t>+[v]+</a:t>
            </a:r>
            <a:r>
              <a:rPr lang="fr-FR" sz="1100" dirty="0" err="1"/>
              <a:t>asup</a:t>
            </a:r>
            <a:endParaRPr lang="fr-FR" sz="11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B39895E-7432-4343-80C7-2D66F1729848}"/>
              </a:ext>
            </a:extLst>
          </p:cNvPr>
          <p:cNvSpPr txBox="1"/>
          <p:nvPr/>
        </p:nvSpPr>
        <p:spPr>
          <a:xfrm>
            <a:off x="5730240" y="776716"/>
            <a:ext cx="19904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a[</a:t>
            </a:r>
            <a:r>
              <a:rPr lang="fr-FR" sz="1100" dirty="0" err="1"/>
              <a:t>g:d</a:t>
            </a:r>
            <a:r>
              <a:rPr lang="fr-FR" sz="1100" dirty="0"/>
              <a:t>] : liste à trier</a:t>
            </a:r>
          </a:p>
          <a:p>
            <a:r>
              <a:rPr lang="fr-FR" sz="1100" dirty="0"/>
              <a:t>v=a[g]</a:t>
            </a:r>
          </a:p>
          <a:p>
            <a:r>
              <a:rPr lang="fr-FR" sz="1100" dirty="0" err="1"/>
              <a:t>ainf</a:t>
            </a:r>
            <a:r>
              <a:rPr lang="fr-FR" sz="1100" dirty="0"/>
              <a:t>=[],</a:t>
            </a:r>
            <a:r>
              <a:rPr lang="fr-FR" sz="1100" dirty="0" err="1"/>
              <a:t>asup</a:t>
            </a:r>
            <a:r>
              <a:rPr lang="fr-FR" sz="1100" dirty="0"/>
              <a:t>=[]</a:t>
            </a:r>
          </a:p>
        </p:txBody>
      </p:sp>
    </p:spTree>
    <p:extLst>
      <p:ext uri="{BB962C8B-B14F-4D97-AF65-F5344CB8AC3E}">
        <p14:creationId xmlns:p14="http://schemas.microsoft.com/office/powerpoint/2010/main" val="17824703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61</Words>
  <Application>Microsoft Macintosh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Emilien  Durif</dc:creator>
  <cp:lastModifiedBy>Emilien  Durif</cp:lastModifiedBy>
  <cp:revision>2</cp:revision>
  <dcterms:created xsi:type="dcterms:W3CDTF">2022-01-31T15:53:35Z</dcterms:created>
  <dcterms:modified xsi:type="dcterms:W3CDTF">2022-02-02T06:23:56Z</dcterms:modified>
</cp:coreProperties>
</file>