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075090-11FE-451C-BAAE-4654C8361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CE90E9-0AEF-4D65-A2F7-6CF46C4DE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7CAB17-C8BA-4FAB-80FA-CDA5C850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8686-207F-4624-B3C5-461CD1654129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37AF93-75C8-4859-B4A2-5C53F0C6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79789D-B379-4517-A5E7-46CAF09B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20C2-444C-4587-B6D5-5C47D94F0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60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5FFE8-2709-4A56-9B6B-E3A57C7E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12CD85-1681-46D4-AF54-22D3D0DD5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DEE23A-A65A-49D7-9A4A-C90D3863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8686-207F-4624-B3C5-461CD1654129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4CA18E-0A5D-4F85-BE60-0424A99B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B7658B-5D78-40BD-BC44-42A5D95A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20C2-444C-4587-B6D5-5C47D94F0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73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52210E5-6B40-4C9D-9AC3-80A4EA160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0E6438-BA76-4CB2-AC07-3605D431A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F2F1EF-2642-4BC3-B2DF-541F50DF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8686-207F-4624-B3C5-461CD1654129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BB470-CB6D-4586-872E-DF87BBC1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30EC4B-C519-491E-B278-201F0732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20C2-444C-4587-B6D5-5C47D94F0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68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8760F-B48B-473C-AD60-9A5B072D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616A3E-A229-4537-99A5-125D6A7E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9467BA-F8E4-4350-8DB5-45BFEEF9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8686-207F-4624-B3C5-461CD1654129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A3F9FB-B740-4364-9960-1B6F6D80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148822-7E2D-4D80-A319-D886E3EA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20C2-444C-4587-B6D5-5C47D94F0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82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0CB7E-3F8C-4AA7-AF4E-56F1A731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E8BC53-72FA-4F8A-8EC4-A9349A740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352592-C182-4CA7-AE90-D91807A9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8686-207F-4624-B3C5-461CD1654129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0B37D9-35C0-4C41-B570-8AD19FB9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2385A6-F157-4CF6-8FCC-06677DC0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20C2-444C-4587-B6D5-5C47D94F0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36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A53CD-0AA3-4DCC-8BD4-FA27485A2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087FDF-6B5D-4108-A985-781008DCC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2A7D69-EE1E-429B-A484-00AB9AE71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531213-A36C-44B8-AA49-EC5E13C5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8686-207F-4624-B3C5-461CD1654129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F95C5F-ACC8-4393-AFA4-51CFFBEE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C0F2E5-B777-4C7E-A421-BD7235C5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20C2-444C-4587-B6D5-5C47D94F0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54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867F2-F6F2-40CE-9BD5-18A52A1A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250C51-0754-4923-8E66-58E57619E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5FAA10-DB00-4768-B56B-49D1488B5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8C9448F-71E5-449C-9A89-A8A06040C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FD63609-6D89-40CA-86DB-BA3D83B35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1C1B830-EBFA-4946-BBBB-F57ADB59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8686-207F-4624-B3C5-461CD1654129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1212BA2-E1D7-4294-B392-06107B17F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80E84B-998D-46EE-B41C-FABE344B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20C2-444C-4587-B6D5-5C47D94F0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32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906BC-D6A3-4660-BAAD-0FD653FB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6D1A891-AFC3-4881-A35A-45F570EF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8686-207F-4624-B3C5-461CD1654129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C10A93-FF49-47F5-A80F-5F182E2F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BB6336-CDE7-4BF5-837A-4B408DDC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20C2-444C-4587-B6D5-5C47D94F0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0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E65DB9-2FAF-4227-8834-BAC03591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8686-207F-4624-B3C5-461CD1654129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549495-757E-4ED1-9F8F-ABDAE82B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0AD21B-1FA2-46B1-BB43-D6FB564B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20C2-444C-4587-B6D5-5C47D94F0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87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7D8D7A-786A-4B7F-941C-C4C5335E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DBBFA2-50F3-4741-833E-C72E108B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E210D1-A33F-4388-ACEC-C0CED2BC2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D10CEE-9873-4642-BD07-5007B438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8686-207F-4624-B3C5-461CD1654129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A88D71-628F-41B7-9D9D-D1161BE9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266C1D-CA8E-4D7D-ADE6-4104DE3D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20C2-444C-4587-B6D5-5C47D94F0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94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9AFA5C-F53A-41A4-B319-A52C80C9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D83D7D8-2FDE-4F16-AD90-1BCFA73F2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702E45-99DC-4273-90F3-E34386657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1CB43E-7893-4273-8C23-34F697EC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8686-207F-4624-B3C5-461CD1654129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57815B-C2DF-453A-889C-1D2326F1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F34B0A-78D2-4205-9055-88E017F6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20C2-444C-4587-B6D5-5C47D94F0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13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C651164-BD48-4DDB-BC03-BFC68691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55E0DA-81AE-411C-9281-7CE61C2E2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1A7A52-DA9F-4131-B35F-816192ACF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68686-207F-4624-B3C5-461CD1654129}" type="datetimeFigureOut">
              <a:rPr lang="fr-FR" smtClean="0"/>
              <a:t>01/11/2021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B36E2B-4869-4CB0-9342-CAC5518B5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E73A50-8476-4A52-A8AC-7662F0CDC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720C2-444C-4587-B6D5-5C47D94F0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44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D867A78-5337-498E-B7D5-5D261E401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724" y="2652733"/>
            <a:ext cx="3296992" cy="332037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B3ED3C-9087-4238-AD94-3C8A1597B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376" y="2652733"/>
            <a:ext cx="3296992" cy="332037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6C1E203-F5F1-4D0C-B543-66A1BF2DE93A}"/>
              </a:ext>
            </a:extLst>
          </p:cNvPr>
          <p:cNvSpPr txBox="1"/>
          <p:nvPr/>
        </p:nvSpPr>
        <p:spPr>
          <a:xfrm>
            <a:off x="8356601" y="2138680"/>
            <a:ext cx="337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Filtre d’embossage (effet de relief)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94DE6E-2F7A-4678-9E2F-1FB645F573A5}"/>
              </a:ext>
            </a:extLst>
          </p:cNvPr>
          <p:cNvSpPr txBox="1"/>
          <p:nvPr/>
        </p:nvSpPr>
        <p:spPr>
          <a:xfrm>
            <a:off x="955648" y="2138680"/>
            <a:ext cx="303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Flou</a:t>
            </a:r>
          </a:p>
        </p:txBody>
      </p: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16003962-A587-4BB2-90FB-3F9EDE5BB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360221"/>
              </p:ext>
            </p:extLst>
          </p:nvPr>
        </p:nvGraphicFramePr>
        <p:xfrm>
          <a:off x="9237337" y="880299"/>
          <a:ext cx="160907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57">
                  <a:extLst>
                    <a:ext uri="{9D8B030D-6E8A-4147-A177-3AD203B41FA5}">
                      <a16:colId xmlns:a16="http://schemas.microsoft.com/office/drawing/2014/main" val="3837969364"/>
                    </a:ext>
                  </a:extLst>
                </a:gridCol>
                <a:gridCol w="536357">
                  <a:extLst>
                    <a:ext uri="{9D8B030D-6E8A-4147-A177-3AD203B41FA5}">
                      <a16:colId xmlns:a16="http://schemas.microsoft.com/office/drawing/2014/main" val="2125761255"/>
                    </a:ext>
                  </a:extLst>
                </a:gridCol>
                <a:gridCol w="536357">
                  <a:extLst>
                    <a:ext uri="{9D8B030D-6E8A-4147-A177-3AD203B41FA5}">
                      <a16:colId xmlns:a16="http://schemas.microsoft.com/office/drawing/2014/main" val="1394693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57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3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974788"/>
                  </a:ext>
                </a:extLst>
              </a:tr>
            </a:tbl>
          </a:graphicData>
        </a:graphic>
      </p:graphicFrame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EFD321C4-E5F3-4AC3-B956-FA12FEACE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228543"/>
              </p:ext>
            </p:extLst>
          </p:nvPr>
        </p:nvGraphicFramePr>
        <p:xfrm>
          <a:off x="1670033" y="880299"/>
          <a:ext cx="160907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57">
                  <a:extLst>
                    <a:ext uri="{9D8B030D-6E8A-4147-A177-3AD203B41FA5}">
                      <a16:colId xmlns:a16="http://schemas.microsoft.com/office/drawing/2014/main" val="3837969364"/>
                    </a:ext>
                  </a:extLst>
                </a:gridCol>
                <a:gridCol w="536357">
                  <a:extLst>
                    <a:ext uri="{9D8B030D-6E8A-4147-A177-3AD203B41FA5}">
                      <a16:colId xmlns:a16="http://schemas.microsoft.com/office/drawing/2014/main" val="2125761255"/>
                    </a:ext>
                  </a:extLst>
                </a:gridCol>
                <a:gridCol w="536357">
                  <a:extLst>
                    <a:ext uri="{9D8B030D-6E8A-4147-A177-3AD203B41FA5}">
                      <a16:colId xmlns:a16="http://schemas.microsoft.com/office/drawing/2014/main" val="1394693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57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3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974788"/>
                  </a:ext>
                </a:extLst>
              </a:tr>
            </a:tbl>
          </a:graphicData>
        </a:graphic>
      </p:graphicFrame>
      <p:graphicFrame>
        <p:nvGraphicFramePr>
          <p:cNvPr id="16" name="Tableau 13">
            <a:extLst>
              <a:ext uri="{FF2B5EF4-FFF2-40B4-BE49-F238E27FC236}">
                <a16:creationId xmlns:a16="http://schemas.microsoft.com/office/drawing/2014/main" id="{92475656-B74A-409F-BF54-B0918AA57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044526"/>
              </p:ext>
            </p:extLst>
          </p:nvPr>
        </p:nvGraphicFramePr>
        <p:xfrm>
          <a:off x="5453685" y="880299"/>
          <a:ext cx="160907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57">
                  <a:extLst>
                    <a:ext uri="{9D8B030D-6E8A-4147-A177-3AD203B41FA5}">
                      <a16:colId xmlns:a16="http://schemas.microsoft.com/office/drawing/2014/main" val="3837969364"/>
                    </a:ext>
                  </a:extLst>
                </a:gridCol>
                <a:gridCol w="536357">
                  <a:extLst>
                    <a:ext uri="{9D8B030D-6E8A-4147-A177-3AD203B41FA5}">
                      <a16:colId xmlns:a16="http://schemas.microsoft.com/office/drawing/2014/main" val="2125761255"/>
                    </a:ext>
                  </a:extLst>
                </a:gridCol>
                <a:gridCol w="536357">
                  <a:extLst>
                    <a:ext uri="{9D8B030D-6E8A-4147-A177-3AD203B41FA5}">
                      <a16:colId xmlns:a16="http://schemas.microsoft.com/office/drawing/2014/main" val="1394693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57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3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974788"/>
                  </a:ext>
                </a:extLst>
              </a:tr>
            </a:tbl>
          </a:graphicData>
        </a:graphic>
      </p:graphicFrame>
      <p:sp>
        <p:nvSpPr>
          <p:cNvPr id="17" name="ZoneTexte 16">
            <a:extLst>
              <a:ext uri="{FF2B5EF4-FFF2-40B4-BE49-F238E27FC236}">
                <a16:creationId xmlns:a16="http://schemas.microsoft.com/office/drawing/2014/main" id="{6CB93A9C-B86F-486D-99A3-D802772F70C6}"/>
              </a:ext>
            </a:extLst>
          </p:cNvPr>
          <p:cNvSpPr txBox="1"/>
          <p:nvPr/>
        </p:nvSpPr>
        <p:spPr>
          <a:xfrm>
            <a:off x="4739300" y="2138680"/>
            <a:ext cx="303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Filtre réhausseur de contraste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E61405C-5696-4A9B-92EC-D36BFDDF53E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826073" y="2652733"/>
            <a:ext cx="3296991" cy="33203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617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A68A83B-FA7A-465C-8615-B8AB0420C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29879" y="1306253"/>
            <a:ext cx="1287887" cy="129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62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50</Words>
  <Application>Microsoft Office PowerPoint</Application>
  <PresentationFormat>Grand écran</PresentationFormat>
  <Paragraphs>30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Viviane Reydellet</dc:creator>
  <cp:lastModifiedBy>Viviane Reydellet</cp:lastModifiedBy>
  <cp:revision>2</cp:revision>
  <dcterms:created xsi:type="dcterms:W3CDTF">2021-11-01T12:03:22Z</dcterms:created>
  <dcterms:modified xsi:type="dcterms:W3CDTF">2021-11-01T12:17:55Z</dcterms:modified>
</cp:coreProperties>
</file>