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65" r:id="rId4"/>
    <p:sldId id="266" r:id="rId5"/>
    <p:sldId id="267" r:id="rId6"/>
    <p:sldId id="268" r:id="rId7"/>
    <p:sldId id="256" r:id="rId8"/>
    <p:sldId id="260" r:id="rId9"/>
    <p:sldId id="261" r:id="rId10"/>
    <p:sldId id="257" r:id="rId11"/>
    <p:sldId id="259" r:id="rId12"/>
    <p:sldId id="25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264" y="-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EA56B-AA6C-4E2E-A621-67140E5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8099F-D199-4F11-BFED-59424503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1FA8D-C827-4F8E-8BB7-E375849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80E04-9172-49A1-9CE6-4C4FD38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9C934-7188-4292-B2F6-B1D61ED7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E810F-DA8A-4376-969D-A067143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594A4-ECD2-46CC-9993-D8016612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7144C-621C-402D-9EE4-0CED2467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1FF27-26A2-4E6B-B531-86FDE299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A765B-C4DF-4BC8-830C-AED77DF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6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4D7F5-0EF6-4A1A-B9CC-87B0FE5F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45819F-1F9F-4259-9EA4-4482943A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3F6EA-BD23-43A7-A863-C52760A9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82D65-86D5-4A79-B717-B259697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3BF28-CDAE-4AA7-819A-65BB0C6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FB39-8E66-4969-BFED-0B05074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340ED-2887-4FDE-9C99-D9A30B7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D9F8C-74F7-4447-ADFD-5B0FBB2C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82246-FB1F-4191-AFEF-15B535E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8F2A0-C9CF-4EF2-831C-D07AEF7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35F2-A84C-4917-AAFE-11E630D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CFA82-1D28-4331-B7ED-1B6E20CC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997C8-5013-4C9A-98F9-9635E17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5EBD-013A-46F5-AC6F-3F47102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AF1E-DABA-4791-8304-0D043E8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D086-07FC-4ED2-9835-E97772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05AD6-3DE0-457B-84FC-B114DFC4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E11A0-7E6D-473E-8726-36273472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0D319-CCA0-4B58-BE76-13B8251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3A24D-6E65-451F-851A-87B6035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0EE41-C052-4E9D-9AAD-F790BE8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11E9-6874-4CED-896F-510DFFD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6E594-A07C-48FA-8C32-1E8A52C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CD3B1-6BEA-4007-B323-B8F5E5F8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558D8F-67FB-4C93-951B-948FE540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0E8B3-127E-42F1-A552-7A72A9B6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F6DC8-464F-44F9-A0ED-AF67EE4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E0C9BF-93B5-464A-A1F0-ACEAD348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99435D-524A-4FA1-9634-FE25406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0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D10C-29B8-4240-AF25-F88F1FDE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CC166-C60C-4252-8B9C-3AC8E28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57794-D8E1-4299-BA86-5FB44001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DCDBA-5F0A-482B-8910-CDE9356D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4B9DD-DD7D-4526-982E-C82FFE3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BA6E8B-1CCE-4520-9C92-2E34DAB4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9E7746-032C-408C-B16D-E6201F2B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DD35B-B58B-45FA-9F46-C683E54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1DFC3-34B8-481C-9DBF-EC9CD2F7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740C2D-2544-4430-AE12-1658D71D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21EA-A275-446A-9363-1288C56B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E8A80-823F-4DA2-8C06-1973085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7AB3F-4A2C-4A80-934C-5F9EF3F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AC8FB-B36D-4843-BE0F-BB7461F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4DA613-55D8-405A-85F2-33B9F8A6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C6530F-9A7B-4729-974E-E345CBC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3D8DA-8C33-4A61-A425-D4C89C0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24FBF-C234-4E7B-8B14-C85D28A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48095-F22C-42D7-A49C-3E8F9F64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475A16-F76A-4839-80B9-EE8E35C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2ED75-FD37-479D-BB27-03EBE2D8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0FB31-2DD9-4971-A8C2-C643133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E508-3896-4166-AC84-A754E1E05FBF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D78D7-DB59-4654-A1B7-740574B1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E7FA-EFBE-49A1-A3B0-17F70210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9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EFAFA69-BCD8-45EC-8E5B-8F3890A35400}"/>
              </a:ext>
            </a:extLst>
          </p:cNvPr>
          <p:cNvSpPr/>
          <p:nvPr/>
        </p:nvSpPr>
        <p:spPr>
          <a:xfrm>
            <a:off x="5344886" y="1490161"/>
            <a:ext cx="1534885" cy="1509200"/>
          </a:xfrm>
          <a:custGeom>
            <a:avLst/>
            <a:gdLst>
              <a:gd name="connsiteX0" fmla="*/ 0 w 1534885"/>
              <a:gd name="connsiteY0" fmla="*/ 491914 h 1640703"/>
              <a:gd name="connsiteX1" fmla="*/ 359228 w 1534885"/>
              <a:gd name="connsiteY1" fmla="*/ 45600 h 1640703"/>
              <a:gd name="connsiteX2" fmla="*/ 566057 w 1534885"/>
              <a:gd name="connsiteY2" fmla="*/ 1471629 h 1640703"/>
              <a:gd name="connsiteX3" fmla="*/ 1534885 w 1534885"/>
              <a:gd name="connsiteY3" fmla="*/ 1558714 h 1640703"/>
              <a:gd name="connsiteX0" fmla="*/ 0 w 1534885"/>
              <a:gd name="connsiteY0" fmla="*/ 360411 h 1509200"/>
              <a:gd name="connsiteX1" fmla="*/ 478971 w 1534885"/>
              <a:gd name="connsiteY1" fmla="*/ 66497 h 1509200"/>
              <a:gd name="connsiteX2" fmla="*/ 566057 w 1534885"/>
              <a:gd name="connsiteY2" fmla="*/ 1340126 h 1509200"/>
              <a:gd name="connsiteX3" fmla="*/ 1534885 w 1534885"/>
              <a:gd name="connsiteY3" fmla="*/ 1427211 h 150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885" h="1509200">
                <a:moveTo>
                  <a:pt x="0" y="360411"/>
                </a:moveTo>
                <a:cubicBezTo>
                  <a:pt x="132442" y="55611"/>
                  <a:pt x="384628" y="-96789"/>
                  <a:pt x="478971" y="66497"/>
                </a:cubicBezTo>
                <a:cubicBezTo>
                  <a:pt x="573314" y="229783"/>
                  <a:pt x="370114" y="1087940"/>
                  <a:pt x="566057" y="1340126"/>
                </a:cubicBezTo>
                <a:cubicBezTo>
                  <a:pt x="762000" y="1592312"/>
                  <a:pt x="1148442" y="1509761"/>
                  <a:pt x="1534885" y="1427211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331602"/>
            <a:ext cx="21571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</a:t>
            </a:r>
          </a:p>
          <a:p>
            <a:r>
              <a:rPr lang="fr-FR" dirty="0"/>
              <a:t>Chemin élémentaire</a:t>
            </a:r>
          </a:p>
        </p:txBody>
      </p:sp>
    </p:spTree>
    <p:extLst>
      <p:ext uri="{BB962C8B-B14F-4D97-AF65-F5344CB8AC3E}">
        <p14:creationId xmlns:p14="http://schemas.microsoft.com/office/powerpoint/2010/main" val="91123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750724" y="1708052"/>
            <a:ext cx="1194909" cy="15082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642888" y="2464730"/>
            <a:ext cx="1302745" cy="96427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42888" y="3071042"/>
            <a:ext cx="1240461" cy="35795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4793255" y="3579367"/>
            <a:ext cx="450629" cy="41040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219009" y="2856452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5219009" y="1890641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24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7078818" y="2206289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flipH="1">
            <a:off x="7663676" y="1771119"/>
            <a:ext cx="21712" cy="58869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198325" y="1401787"/>
            <a:ext cx="974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447794" y="1539291"/>
            <a:ext cx="165730" cy="76042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5362815" y="2299715"/>
            <a:ext cx="501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675808" y="1692795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639361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698567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5154407" y="1131876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6421357" y="72203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6300187" y="2221793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613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133709" y="2302961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1"/>
            <a:endCxn id="5" idx="5"/>
          </p:cNvCxnSpPr>
          <p:nvPr/>
        </p:nvCxnSpPr>
        <p:spPr>
          <a:xfrm flipH="1" flipV="1">
            <a:off x="5071425" y="2453328"/>
            <a:ext cx="1570581" cy="115237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21057" y="2302961"/>
            <a:ext cx="964271" cy="130274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133709" y="3756073"/>
            <a:ext cx="689335" cy="2789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248346" y="3756073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4708407" y="354621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23044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6579722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3684961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6248346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31B86E1D-4BD2-4F1A-815A-F2D710BC2636}"/>
              </a:ext>
            </a:extLst>
          </p:cNvPr>
          <p:cNvSpPr/>
          <p:nvPr/>
        </p:nvSpPr>
        <p:spPr>
          <a:xfrm rot="5400000">
            <a:off x="4276716" y="2947303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FFD898E2-38DA-4A42-8687-B9BB7AA05D5C}"/>
              </a:ext>
            </a:extLst>
          </p:cNvPr>
          <p:cNvSpPr/>
          <p:nvPr/>
        </p:nvSpPr>
        <p:spPr>
          <a:xfrm rot="5400000" flipH="1" flipV="1">
            <a:off x="4547465" y="2936677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6B0FC5FD-11CB-4FFE-8929-3B0BDE964D35}"/>
              </a:ext>
            </a:extLst>
          </p:cNvPr>
          <p:cNvSpPr/>
          <p:nvPr/>
        </p:nvSpPr>
        <p:spPr>
          <a:xfrm rot="10800000">
            <a:off x="4034732" y="2038618"/>
            <a:ext cx="788641" cy="124790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7145E8B6-A552-40B7-9985-2D7B044724F7}"/>
              </a:ext>
            </a:extLst>
          </p:cNvPr>
          <p:cNvSpPr/>
          <p:nvPr/>
        </p:nvSpPr>
        <p:spPr>
          <a:xfrm rot="10800000" flipH="1" flipV="1">
            <a:off x="4034732" y="2465638"/>
            <a:ext cx="767379" cy="138906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708407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28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5" idx="3"/>
            <a:endCxn id="19" idx="7"/>
          </p:cNvCxnSpPr>
          <p:nvPr/>
        </p:nvCxnSpPr>
        <p:spPr>
          <a:xfrm rot="5400000">
            <a:off x="1567331" y="2505863"/>
            <a:ext cx="420327" cy="113974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1269907" y="3436265"/>
            <a:ext cx="2455650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0800000" flipV="1">
            <a:off x="1057257" y="2715204"/>
            <a:ext cx="1227825" cy="508410"/>
          </a:xfrm>
          <a:prstGeom prst="curvedConnector2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9231538" y="975661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169254" y="1126028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68520" y="825294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018887" y="975660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</p:cNvCxnSpPr>
          <p:nvPr/>
        </p:nvCxnSpPr>
        <p:spPr>
          <a:xfrm flipH="1">
            <a:off x="8283630" y="1014229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9589496" y="2428773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346175" y="2428773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9164194" y="22161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9920873" y="22161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10677551" y="22161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10346175" y="7630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Forme libre : forme 1">
            <a:extLst>
              <a:ext uri="{FF2B5EF4-FFF2-40B4-BE49-F238E27FC236}">
                <a16:creationId xmlns:a16="http://schemas.microsoft.com/office/drawing/2014/main" id="{2EFAFA69-BCD8-45EC-8E5B-8F3890A35400}"/>
              </a:ext>
            </a:extLst>
          </p:cNvPr>
          <p:cNvSpPr/>
          <p:nvPr/>
        </p:nvSpPr>
        <p:spPr>
          <a:xfrm>
            <a:off x="8571412" y="1346470"/>
            <a:ext cx="1534885" cy="1509200"/>
          </a:xfrm>
          <a:custGeom>
            <a:avLst/>
            <a:gdLst>
              <a:gd name="connsiteX0" fmla="*/ 0 w 1534885"/>
              <a:gd name="connsiteY0" fmla="*/ 491914 h 1640703"/>
              <a:gd name="connsiteX1" fmla="*/ 359228 w 1534885"/>
              <a:gd name="connsiteY1" fmla="*/ 45600 h 1640703"/>
              <a:gd name="connsiteX2" fmla="*/ 566057 w 1534885"/>
              <a:gd name="connsiteY2" fmla="*/ 1471629 h 1640703"/>
              <a:gd name="connsiteX3" fmla="*/ 1534885 w 1534885"/>
              <a:gd name="connsiteY3" fmla="*/ 1558714 h 1640703"/>
              <a:gd name="connsiteX0" fmla="*/ 0 w 1534885"/>
              <a:gd name="connsiteY0" fmla="*/ 360411 h 1509200"/>
              <a:gd name="connsiteX1" fmla="*/ 478971 w 1534885"/>
              <a:gd name="connsiteY1" fmla="*/ 66497 h 1509200"/>
              <a:gd name="connsiteX2" fmla="*/ 566057 w 1534885"/>
              <a:gd name="connsiteY2" fmla="*/ 1340126 h 1509200"/>
              <a:gd name="connsiteX3" fmla="*/ 1534885 w 1534885"/>
              <a:gd name="connsiteY3" fmla="*/ 1427211 h 150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4885" h="1509200">
                <a:moveTo>
                  <a:pt x="0" y="360411"/>
                </a:moveTo>
                <a:cubicBezTo>
                  <a:pt x="132442" y="55611"/>
                  <a:pt x="384628" y="-96789"/>
                  <a:pt x="478971" y="66497"/>
                </a:cubicBezTo>
                <a:cubicBezTo>
                  <a:pt x="573314" y="229783"/>
                  <a:pt x="370114" y="1087940"/>
                  <a:pt x="566057" y="1340126"/>
                </a:cubicBezTo>
                <a:cubicBezTo>
                  <a:pt x="762000" y="1592312"/>
                  <a:pt x="1148442" y="1509761"/>
                  <a:pt x="1534885" y="1427211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8520399" y="3187911"/>
            <a:ext cx="21571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</a:t>
            </a:r>
          </a:p>
          <a:p>
            <a:r>
              <a:rPr lang="fr-FR" dirty="0"/>
              <a:t>Chemin élémentaire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2285081" y="394452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3725557" y="322361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D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844605" y="322361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2285081" y="250255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C</a:t>
            </a:r>
            <a:endParaRPr lang="fr-FR" b="1" baseline="-25000" dirty="0">
              <a:solidFill>
                <a:schemeClr val="tx1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20" idx="1"/>
            <a:endCxn id="19" idx="5"/>
          </p:cNvCxnSpPr>
          <p:nvPr/>
        </p:nvCxnSpPr>
        <p:spPr>
          <a:xfrm rot="16200000" flipV="1">
            <a:off x="1567405" y="3226850"/>
            <a:ext cx="420178" cy="113974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20" idx="2"/>
            <a:endCxn id="19" idx="4"/>
          </p:cNvCxnSpPr>
          <p:nvPr/>
        </p:nvCxnSpPr>
        <p:spPr>
          <a:xfrm rot="10800000">
            <a:off x="1057257" y="3648917"/>
            <a:ext cx="1227825" cy="508261"/>
          </a:xfrm>
          <a:prstGeom prst="curvedConnector2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23" idx="0"/>
            <a:endCxn id="15" idx="6"/>
          </p:cNvCxnSpPr>
          <p:nvPr/>
        </p:nvCxnSpPr>
        <p:spPr>
          <a:xfrm rot="16200000" flipV="1">
            <a:off x="3070091" y="2355496"/>
            <a:ext cx="508410" cy="1227825"/>
          </a:xfrm>
          <a:prstGeom prst="curvedConnector2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23" idx="4"/>
            <a:endCxn id="20" idx="6"/>
          </p:cNvCxnSpPr>
          <p:nvPr/>
        </p:nvCxnSpPr>
        <p:spPr>
          <a:xfrm rot="5400000">
            <a:off x="3070166" y="3289134"/>
            <a:ext cx="508261" cy="1227825"/>
          </a:xfrm>
          <a:prstGeom prst="curvedConnector2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43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2" y="3054604"/>
            <a:ext cx="277244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simple</a:t>
            </a:r>
          </a:p>
          <a:p>
            <a:r>
              <a:rPr lang="fr-FR" dirty="0"/>
              <a:t>Chemin non élémentaire</a:t>
            </a:r>
          </a:p>
          <a:p>
            <a:r>
              <a:rPr lang="fr-FR" dirty="0"/>
              <a:t>Chemin fermé</a:t>
            </a:r>
          </a:p>
          <a:p>
            <a:r>
              <a:rPr lang="fr-FR" dirty="0"/>
              <a:t>Cycle simple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1C7EDC0-0DEC-45D9-8C30-C5D7784E5EBA}"/>
              </a:ext>
            </a:extLst>
          </p:cNvPr>
          <p:cNvSpPr/>
          <p:nvPr/>
        </p:nvSpPr>
        <p:spPr>
          <a:xfrm>
            <a:off x="4963886" y="595534"/>
            <a:ext cx="2242890" cy="2388520"/>
          </a:xfrm>
          <a:custGeom>
            <a:avLst/>
            <a:gdLst>
              <a:gd name="connsiteX0" fmla="*/ 261257 w 2242897"/>
              <a:gd name="connsiteY0" fmla="*/ 1494523 h 2393279"/>
              <a:gd name="connsiteX1" fmla="*/ 740228 w 2242897"/>
              <a:gd name="connsiteY1" fmla="*/ 830495 h 2393279"/>
              <a:gd name="connsiteX2" fmla="*/ 936171 w 2242897"/>
              <a:gd name="connsiteY2" fmla="*/ 2212980 h 2393279"/>
              <a:gd name="connsiteX3" fmla="*/ 2242457 w 2242897"/>
              <a:gd name="connsiteY3" fmla="*/ 2136780 h 2393279"/>
              <a:gd name="connsiteX4" fmla="*/ 783771 w 2242897"/>
              <a:gd name="connsiteY4" fmla="*/ 24952 h 2393279"/>
              <a:gd name="connsiteX5" fmla="*/ 0 w 2242897"/>
              <a:gd name="connsiteY5" fmla="*/ 972009 h 2393279"/>
              <a:gd name="connsiteX0" fmla="*/ 261257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  <a:gd name="connsiteX0" fmla="*/ 315686 w 2242890"/>
              <a:gd name="connsiteY0" fmla="*/ 1494523 h 2388520"/>
              <a:gd name="connsiteX1" fmla="*/ 849085 w 2242890"/>
              <a:gd name="connsiteY1" fmla="*/ 906695 h 2388520"/>
              <a:gd name="connsiteX2" fmla="*/ 936171 w 2242890"/>
              <a:gd name="connsiteY2" fmla="*/ 2212980 h 2388520"/>
              <a:gd name="connsiteX3" fmla="*/ 2242457 w 2242890"/>
              <a:gd name="connsiteY3" fmla="*/ 2136780 h 2388520"/>
              <a:gd name="connsiteX4" fmla="*/ 783771 w 2242890"/>
              <a:gd name="connsiteY4" fmla="*/ 24952 h 2388520"/>
              <a:gd name="connsiteX5" fmla="*/ 0 w 2242890"/>
              <a:gd name="connsiteY5" fmla="*/ 972009 h 238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890" h="2388520">
                <a:moveTo>
                  <a:pt x="315686" y="1494523"/>
                </a:moveTo>
                <a:cubicBezTo>
                  <a:pt x="498929" y="1102637"/>
                  <a:pt x="745671" y="786952"/>
                  <a:pt x="849085" y="906695"/>
                </a:cubicBezTo>
                <a:cubicBezTo>
                  <a:pt x="952499" y="1026438"/>
                  <a:pt x="703942" y="2007966"/>
                  <a:pt x="936171" y="2212980"/>
                </a:cubicBezTo>
                <a:cubicBezTo>
                  <a:pt x="1168400" y="2417994"/>
                  <a:pt x="2267857" y="2501451"/>
                  <a:pt x="2242457" y="2136780"/>
                </a:cubicBezTo>
                <a:cubicBezTo>
                  <a:pt x="2217057" y="1772109"/>
                  <a:pt x="1157514" y="219080"/>
                  <a:pt x="783771" y="24952"/>
                </a:cubicBezTo>
                <a:cubicBezTo>
                  <a:pt x="410028" y="-169176"/>
                  <a:pt x="134257" y="828681"/>
                  <a:pt x="0" y="97200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580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28411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Chemin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265057" y="1247692"/>
            <a:ext cx="2790372" cy="170227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  <a:gd name="connsiteX0" fmla="*/ 24419 w 3039762"/>
              <a:gd name="connsiteY0" fmla="*/ 903514 h 1764527"/>
              <a:gd name="connsiteX1" fmla="*/ 699333 w 3039762"/>
              <a:gd name="connsiteY1" fmla="*/ 1687286 h 1764527"/>
              <a:gd name="connsiteX2" fmla="*/ 3039762 w 3039762"/>
              <a:gd name="connsiteY2" fmla="*/ 1415143 h 1764527"/>
              <a:gd name="connsiteX3" fmla="*/ 971476 w 3039762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903514 h 1764527"/>
              <a:gd name="connsiteX1" fmla="*/ 674914 w 3015343"/>
              <a:gd name="connsiteY1" fmla="*/ 1687286 h 1764527"/>
              <a:gd name="connsiteX2" fmla="*/ 3015343 w 3015343"/>
              <a:gd name="connsiteY2" fmla="*/ 1415143 h 1764527"/>
              <a:gd name="connsiteX3" fmla="*/ 947057 w 3015343"/>
              <a:gd name="connsiteY3" fmla="*/ 0 h 1764527"/>
              <a:gd name="connsiteX0" fmla="*/ 0 w 3015343"/>
              <a:gd name="connsiteY0" fmla="*/ 827314 h 1688327"/>
              <a:gd name="connsiteX1" fmla="*/ 674914 w 3015343"/>
              <a:gd name="connsiteY1" fmla="*/ 1611086 h 1688327"/>
              <a:gd name="connsiteX2" fmla="*/ 3015343 w 3015343"/>
              <a:gd name="connsiteY2" fmla="*/ 1338943 h 1688327"/>
              <a:gd name="connsiteX3" fmla="*/ 1970314 w 3015343"/>
              <a:gd name="connsiteY3" fmla="*/ 0 h 1688327"/>
              <a:gd name="connsiteX0" fmla="*/ 0 w 3015343"/>
              <a:gd name="connsiteY0" fmla="*/ 873441 h 1734454"/>
              <a:gd name="connsiteX1" fmla="*/ 674914 w 3015343"/>
              <a:gd name="connsiteY1" fmla="*/ 1657213 h 1734454"/>
              <a:gd name="connsiteX2" fmla="*/ 3015343 w 3015343"/>
              <a:gd name="connsiteY2" fmla="*/ 1385070 h 1734454"/>
              <a:gd name="connsiteX3" fmla="*/ 1970314 w 3015343"/>
              <a:gd name="connsiteY3" fmla="*/ 46127 h 1734454"/>
              <a:gd name="connsiteX0" fmla="*/ 0 w 3015343"/>
              <a:gd name="connsiteY0" fmla="*/ 925944 h 1786957"/>
              <a:gd name="connsiteX1" fmla="*/ 674914 w 3015343"/>
              <a:gd name="connsiteY1" fmla="*/ 1709716 h 1786957"/>
              <a:gd name="connsiteX2" fmla="*/ 3015343 w 3015343"/>
              <a:gd name="connsiteY2" fmla="*/ 1437573 h 1786957"/>
              <a:gd name="connsiteX3" fmla="*/ 1839685 w 3015343"/>
              <a:gd name="connsiteY3" fmla="*/ 44201 h 1786957"/>
              <a:gd name="connsiteX0" fmla="*/ 0 w 3015343"/>
              <a:gd name="connsiteY0" fmla="*/ 896484 h 1757497"/>
              <a:gd name="connsiteX1" fmla="*/ 674914 w 3015343"/>
              <a:gd name="connsiteY1" fmla="*/ 1680256 h 1757497"/>
              <a:gd name="connsiteX2" fmla="*/ 3015343 w 3015343"/>
              <a:gd name="connsiteY2" fmla="*/ 1408113 h 1757497"/>
              <a:gd name="connsiteX3" fmla="*/ 1839685 w 3015343"/>
              <a:gd name="connsiteY3" fmla="*/ 14741 h 1757497"/>
              <a:gd name="connsiteX0" fmla="*/ 0 w 3015343"/>
              <a:gd name="connsiteY0" fmla="*/ 896484 h 1714959"/>
              <a:gd name="connsiteX1" fmla="*/ 751114 w 3015343"/>
              <a:gd name="connsiteY1" fmla="*/ 1604056 h 1714959"/>
              <a:gd name="connsiteX2" fmla="*/ 3015343 w 3015343"/>
              <a:gd name="connsiteY2" fmla="*/ 1408113 h 1714959"/>
              <a:gd name="connsiteX3" fmla="*/ 1839685 w 3015343"/>
              <a:gd name="connsiteY3" fmla="*/ 14741 h 1714959"/>
              <a:gd name="connsiteX0" fmla="*/ 0 w 2841172"/>
              <a:gd name="connsiteY0" fmla="*/ 896792 h 1703370"/>
              <a:gd name="connsiteX1" fmla="*/ 751114 w 2841172"/>
              <a:gd name="connsiteY1" fmla="*/ 1604364 h 1703370"/>
              <a:gd name="connsiteX2" fmla="*/ 2841172 w 2841172"/>
              <a:gd name="connsiteY2" fmla="*/ 1386649 h 1703370"/>
              <a:gd name="connsiteX3" fmla="*/ 1839685 w 2841172"/>
              <a:gd name="connsiteY3" fmla="*/ 15049 h 1703370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22639"/>
              <a:gd name="connsiteY0" fmla="*/ 930659 h 1701173"/>
              <a:gd name="connsiteX1" fmla="*/ 632581 w 2722639"/>
              <a:gd name="connsiteY1" fmla="*/ 1604364 h 1701173"/>
              <a:gd name="connsiteX2" fmla="*/ 2722639 w 2722639"/>
              <a:gd name="connsiteY2" fmla="*/ 1386649 h 1701173"/>
              <a:gd name="connsiteX3" fmla="*/ 1721152 w 2722639"/>
              <a:gd name="connsiteY3" fmla="*/ 15049 h 1701173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  <a:gd name="connsiteX0" fmla="*/ 0 w 2790372"/>
              <a:gd name="connsiteY0" fmla="*/ 913726 h 1702270"/>
              <a:gd name="connsiteX1" fmla="*/ 700314 w 2790372"/>
              <a:gd name="connsiteY1" fmla="*/ 1604364 h 1702270"/>
              <a:gd name="connsiteX2" fmla="*/ 2790372 w 2790372"/>
              <a:gd name="connsiteY2" fmla="*/ 1386649 h 1702270"/>
              <a:gd name="connsiteX3" fmla="*/ 1788885 w 2790372"/>
              <a:gd name="connsiteY3" fmla="*/ 15049 h 170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372" h="1702270">
                <a:moveTo>
                  <a:pt x="0" y="913726"/>
                </a:moveTo>
                <a:cubicBezTo>
                  <a:pt x="937380" y="-702501"/>
                  <a:pt x="235252" y="1525544"/>
                  <a:pt x="700314" y="1604364"/>
                </a:cubicBezTo>
                <a:cubicBezTo>
                  <a:pt x="1165376" y="1683184"/>
                  <a:pt x="2690586" y="1858364"/>
                  <a:pt x="2790372" y="1386649"/>
                </a:cubicBezTo>
                <a:cubicBezTo>
                  <a:pt x="2683329" y="784306"/>
                  <a:pt x="-142422" y="-128280"/>
                  <a:pt x="1788885" y="15049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47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84206D-4135-4AE7-BDEF-F46F4DB5230E}"/>
              </a:ext>
            </a:extLst>
          </p:cNvPr>
          <p:cNvSpPr txBox="1"/>
          <p:nvPr/>
        </p:nvSpPr>
        <p:spPr>
          <a:xfrm>
            <a:off x="5293873" y="3470101"/>
            <a:ext cx="18257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Cycle eulérien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D4B9A17C-51D7-4B02-8829-5943FE29AF81}"/>
              </a:ext>
            </a:extLst>
          </p:cNvPr>
          <p:cNvSpPr/>
          <p:nvPr/>
        </p:nvSpPr>
        <p:spPr>
          <a:xfrm>
            <a:off x="5602430" y="1240972"/>
            <a:ext cx="2627170" cy="1814380"/>
          </a:xfrm>
          <a:custGeom>
            <a:avLst/>
            <a:gdLst>
              <a:gd name="connsiteX0" fmla="*/ 105487 w 2501835"/>
              <a:gd name="connsiteY0" fmla="*/ 206829 h 1788331"/>
              <a:gd name="connsiteX1" fmla="*/ 279658 w 2501835"/>
              <a:gd name="connsiteY1" fmla="*/ 1589315 h 1788331"/>
              <a:gd name="connsiteX2" fmla="*/ 2500344 w 2501835"/>
              <a:gd name="connsiteY2" fmla="*/ 1611086 h 1788331"/>
              <a:gd name="connsiteX3" fmla="*/ 551801 w 2501835"/>
              <a:gd name="connsiteY3" fmla="*/ 0 h 1788331"/>
              <a:gd name="connsiteX0" fmla="*/ 112570 w 2628507"/>
              <a:gd name="connsiteY0" fmla="*/ 206829 h 1692871"/>
              <a:gd name="connsiteX1" fmla="*/ 286741 w 2628507"/>
              <a:gd name="connsiteY1" fmla="*/ 1589315 h 1692871"/>
              <a:gd name="connsiteX2" fmla="*/ 2627170 w 2628507"/>
              <a:gd name="connsiteY2" fmla="*/ 1415143 h 1692871"/>
              <a:gd name="connsiteX3" fmla="*/ 558884 w 2628507"/>
              <a:gd name="connsiteY3" fmla="*/ 0 h 1692871"/>
              <a:gd name="connsiteX0" fmla="*/ 112570 w 2627170"/>
              <a:gd name="connsiteY0" fmla="*/ 206829 h 1692871"/>
              <a:gd name="connsiteX1" fmla="*/ 286741 w 2627170"/>
              <a:gd name="connsiteY1" fmla="*/ 1589315 h 1692871"/>
              <a:gd name="connsiteX2" fmla="*/ 2627170 w 2627170"/>
              <a:gd name="connsiteY2" fmla="*/ 1415143 h 1692871"/>
              <a:gd name="connsiteX3" fmla="*/ 558884 w 2627170"/>
              <a:gd name="connsiteY3" fmla="*/ 0 h 1692871"/>
              <a:gd name="connsiteX0" fmla="*/ 112570 w 2627170"/>
              <a:gd name="connsiteY0" fmla="*/ 206829 h 1755501"/>
              <a:gd name="connsiteX1" fmla="*/ 286741 w 2627170"/>
              <a:gd name="connsiteY1" fmla="*/ 1589315 h 1755501"/>
              <a:gd name="connsiteX2" fmla="*/ 2627170 w 2627170"/>
              <a:gd name="connsiteY2" fmla="*/ 1415143 h 1755501"/>
              <a:gd name="connsiteX3" fmla="*/ 558884 w 2627170"/>
              <a:gd name="connsiteY3" fmla="*/ 0 h 1755501"/>
              <a:gd name="connsiteX0" fmla="*/ 112570 w 2627170"/>
              <a:gd name="connsiteY0" fmla="*/ 206829 h 1814380"/>
              <a:gd name="connsiteX1" fmla="*/ 286741 w 2627170"/>
              <a:gd name="connsiteY1" fmla="*/ 1687286 h 1814380"/>
              <a:gd name="connsiteX2" fmla="*/ 2627170 w 2627170"/>
              <a:gd name="connsiteY2" fmla="*/ 1415143 h 1814380"/>
              <a:gd name="connsiteX3" fmla="*/ 558884 w 2627170"/>
              <a:gd name="connsiteY3" fmla="*/ 0 h 18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7170" h="1814380">
                <a:moveTo>
                  <a:pt x="112570" y="206829"/>
                </a:moveTo>
                <a:cubicBezTo>
                  <a:pt x="84" y="781050"/>
                  <a:pt x="-132359" y="1485900"/>
                  <a:pt x="286741" y="1687286"/>
                </a:cubicBezTo>
                <a:cubicBezTo>
                  <a:pt x="705841" y="1888672"/>
                  <a:pt x="2527384" y="1886858"/>
                  <a:pt x="2627170" y="1415143"/>
                </a:cubicBezTo>
                <a:cubicBezTo>
                  <a:pt x="2520127" y="812800"/>
                  <a:pt x="1555834" y="673100"/>
                  <a:pt x="558884" y="0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64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F617092-05D1-40AD-AF7E-7E09AC08DE8E}"/>
              </a:ext>
            </a:extLst>
          </p:cNvPr>
          <p:cNvCxnSpPr>
            <a:cxnSpLocks/>
            <a:stCxn id="14" idx="0"/>
            <a:endCxn id="11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721808E-778E-4F4C-86D7-6130B8B25CC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B780AA-4721-4D63-B716-045CFEEE9CA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61A03F1-2755-400E-ABF1-DE622878E00E}"/>
              </a:ext>
            </a:extLst>
          </p:cNvPr>
          <p:cNvCxnSpPr>
            <a:cxnSpLocks/>
            <a:stCxn id="11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7C3C0E-1516-4FA0-BC17-7080B944730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BF98308-CD22-441D-A2C4-20E2E7CD755E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C5EF759-B882-4B91-B36C-14BB61E486C0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E0B1936-85FE-44DB-8328-E7E93A7AA689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D4B4346-8CC7-41F0-8EC5-C4E29AD84B11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A0A0CD-AD8A-4D42-88FF-B5F22CC67810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AAB6F82-73EF-4C51-8289-E921EC6A3689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533C1F-F700-41E5-A2E8-5794906E1ECE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6378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</p:cNvCxnSpPr>
          <p:nvPr/>
        </p:nvCxnSpPr>
        <p:spPr>
          <a:xfrm flipV="1">
            <a:off x="4642888" y="1557685"/>
            <a:ext cx="1453112" cy="18713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</p:cNvCxnSpPr>
          <p:nvPr/>
        </p:nvCxnSpPr>
        <p:spPr>
          <a:xfrm flipV="1">
            <a:off x="4642888" y="2327655"/>
            <a:ext cx="1453112" cy="11013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</p:cNvCxnSpPr>
          <p:nvPr/>
        </p:nvCxnSpPr>
        <p:spPr>
          <a:xfrm flipV="1">
            <a:off x="4642888" y="3097626"/>
            <a:ext cx="1453112" cy="331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</p:cNvCxnSpPr>
          <p:nvPr/>
        </p:nvCxnSpPr>
        <p:spPr>
          <a:xfrm>
            <a:off x="4642888" y="3455584"/>
            <a:ext cx="751363" cy="7168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Arête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1C5EF54-E211-48C1-A92B-566F667A85CA}"/>
              </a:ext>
            </a:extLst>
          </p:cNvPr>
          <p:cNvSpPr txBox="1"/>
          <p:nvPr/>
        </p:nvSpPr>
        <p:spPr>
          <a:xfrm>
            <a:off x="5219009" y="2896208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1E72EA-71E1-4ADD-A080-292E77E7D98C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A5DCCA3-EE20-44C0-8ABE-8CF6C0B1A567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EFD66A-6E9B-41E3-821A-002CEA81C5ED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4ABA33-80FA-41D2-B907-E2F7B2588791}"/>
              </a:ext>
            </a:extLst>
          </p:cNvPr>
          <p:cNvSpPr txBox="1"/>
          <p:nvPr/>
        </p:nvSpPr>
        <p:spPr>
          <a:xfrm>
            <a:off x="5219009" y="195027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93D7C54-E14F-4F3A-B446-89B96F8F1F6E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E6B923C-EB05-474C-BB58-15FD7E70FC44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0878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2EA3D61-C54A-4A46-90FA-EFAFB7A6A011}"/>
              </a:ext>
            </a:extLst>
          </p:cNvPr>
          <p:cNvCxnSpPr>
            <a:cxnSpLocks/>
          </p:cNvCxnSpPr>
          <p:nvPr/>
        </p:nvCxnSpPr>
        <p:spPr>
          <a:xfrm>
            <a:off x="5034707" y="2356756"/>
            <a:ext cx="759323" cy="1072244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D3E2D7A-6B1C-4F19-820B-B9B81D2D1BE6}"/>
              </a:ext>
            </a:extLst>
          </p:cNvPr>
          <p:cNvCxnSpPr>
            <a:cxnSpLocks/>
          </p:cNvCxnSpPr>
          <p:nvPr/>
        </p:nvCxnSpPr>
        <p:spPr>
          <a:xfrm flipV="1">
            <a:off x="5794030" y="2356755"/>
            <a:ext cx="721201" cy="1102369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Hexagone 3">
            <a:extLst>
              <a:ext uri="{FF2B5EF4-FFF2-40B4-BE49-F238E27FC236}">
                <a16:creationId xmlns:a16="http://schemas.microsoft.com/office/drawing/2014/main" id="{65F513C0-3A6C-4EAB-BA68-28E3FC674B0F}"/>
              </a:ext>
            </a:extLst>
          </p:cNvPr>
          <p:cNvSpPr/>
          <p:nvPr/>
        </p:nvSpPr>
        <p:spPr>
          <a:xfrm>
            <a:off x="4550229" y="2356757"/>
            <a:ext cx="2487603" cy="2144485"/>
          </a:xfrm>
          <a:prstGeom prst="hexagon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2842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212F35A-FBD3-4C71-AF4F-B4DA4D909276}"/>
              </a:ext>
            </a:extLst>
          </p:cNvPr>
          <p:cNvCxnSpPr>
            <a:cxnSpLocks/>
            <a:endCxn id="11" idx="5"/>
          </p:cNvCxnSpPr>
          <p:nvPr/>
        </p:nvCxnSpPr>
        <p:spPr>
          <a:xfrm flipH="1" flipV="1">
            <a:off x="5944397" y="3579366"/>
            <a:ext cx="554374" cy="90554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AB8D16-893E-4CAA-8203-0DAA0C3B35B1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4642130" y="3641651"/>
            <a:ext cx="452384" cy="8432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115F4B9-1581-4004-82BE-1A1EAE7789B9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642130" y="2356757"/>
            <a:ext cx="452384" cy="85959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148029D0-6D7A-4096-AA1F-4EC1DFBDF69A}"/>
              </a:ext>
            </a:extLst>
          </p:cNvPr>
          <p:cNvSpPr/>
          <p:nvPr/>
        </p:nvSpPr>
        <p:spPr>
          <a:xfrm>
            <a:off x="4865666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B27CE1-ED31-4663-8865-3D910BABF6CF}"/>
              </a:ext>
            </a:extLst>
          </p:cNvPr>
          <p:cNvSpPr/>
          <p:nvPr/>
        </p:nvSpPr>
        <p:spPr>
          <a:xfrm>
            <a:off x="6302580" y="2144106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C1541E5-4126-42FF-837A-2F1DDD023122}"/>
              </a:ext>
            </a:extLst>
          </p:cNvPr>
          <p:cNvSpPr/>
          <p:nvPr/>
        </p:nvSpPr>
        <p:spPr>
          <a:xfrm>
            <a:off x="6825181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80538D0-4811-4472-84F0-6042C295104C}"/>
              </a:ext>
            </a:extLst>
          </p:cNvPr>
          <p:cNvSpPr/>
          <p:nvPr/>
        </p:nvSpPr>
        <p:spPr>
          <a:xfrm>
            <a:off x="6302580" y="428859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347C5B-FA8A-4589-A208-E1EDD080B05B}"/>
              </a:ext>
            </a:extLst>
          </p:cNvPr>
          <p:cNvSpPr/>
          <p:nvPr/>
        </p:nvSpPr>
        <p:spPr>
          <a:xfrm>
            <a:off x="4865666" y="42885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DA050FE-D980-4EC6-A131-58A7BA7879CB}"/>
              </a:ext>
            </a:extLst>
          </p:cNvPr>
          <p:cNvSpPr/>
          <p:nvPr/>
        </p:nvSpPr>
        <p:spPr>
          <a:xfrm>
            <a:off x="4429479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1AB89E3-AA9E-462B-987A-B3599A0B1878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290968" y="2356757"/>
            <a:ext cx="1011612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301B0C-5DCB-4B6F-80A3-0112150EE4F9}"/>
              </a:ext>
            </a:extLst>
          </p:cNvPr>
          <p:cNvCxnSpPr>
            <a:cxnSpLocks/>
            <a:stCxn id="5" idx="4"/>
            <a:endCxn id="11" idx="2"/>
          </p:cNvCxnSpPr>
          <p:nvPr/>
        </p:nvCxnSpPr>
        <p:spPr>
          <a:xfrm>
            <a:off x="5078317" y="2569408"/>
            <a:ext cx="503062" cy="859591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7453609-4490-413B-93B2-A3493254CF1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290968" y="4501242"/>
            <a:ext cx="1011612" cy="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90C366-C7B4-4569-B592-A59915A46D8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622566" y="2523452"/>
            <a:ext cx="415266" cy="6928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A3494F4-668B-40B2-B2F8-8D3285DDF7ED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5228684" y="2507124"/>
            <a:ext cx="549149" cy="9218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130B943-B8A7-4D41-B64C-1784C69F2891}"/>
              </a:ext>
            </a:extLst>
          </p:cNvPr>
          <p:cNvSpPr/>
          <p:nvPr/>
        </p:nvSpPr>
        <p:spPr>
          <a:xfrm>
            <a:off x="5581379" y="321634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0548D61-F4DF-488C-978F-D36C5D840BF9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5944397" y="2507124"/>
            <a:ext cx="420467" cy="77150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4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120</Words>
  <Application>Microsoft Office PowerPoint</Application>
  <PresentationFormat>Grand écran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2021-01-26T22:30:18Z</dcterms:created>
  <dcterms:modified xsi:type="dcterms:W3CDTF">2023-04-03T09:09:16Z</dcterms:modified>
</cp:coreProperties>
</file>