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50C73-4990-3C37-E92E-7A393314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9CF55-ECC4-769C-3302-6B42E56C8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576535-6833-69F0-553B-F211A0BB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E7D57E-D385-5DC1-29FC-6B1A0735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88FCF-D43C-B377-88A2-B58F3789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A53A2-A5F3-0885-1D84-CDCE20B3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AE009-611A-F918-8845-618A5DB5B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235AE-816A-E393-B2D3-08F88B44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A2D87-52B2-164C-8315-B34D01D7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59C5E-DB37-DF9B-7ECD-F6532F02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9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754DA1-D311-DC42-B1E5-E19660015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975DDE-F08F-AF63-6960-2ED7C028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1441F-E389-DF20-2FA5-3C0A5D31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C1209-9146-2108-6307-9921539F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F8C22-3C63-011C-C34F-80261C8E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7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577FB-8C37-D7DB-5181-0CB38120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A7CC4-49F6-6101-BC2D-CCEB6F8B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D4862-D7EA-100B-E16E-DFA21E44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96B74-E7A7-CE06-F8A0-3F7F0CF8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DD576-A66D-E71F-C439-FABF4238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7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66B25-13B1-CBB9-6E78-6225B9F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AB628-4B29-F2C7-CAD6-BD64167F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F08B2A-B85B-BA2E-8639-DF07BD3B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1D51F-D035-6D93-C4F1-19BDACA1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35FA2D-B6E1-4824-4A18-41992868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A81CF-B5F1-FAF5-5009-F3D951F8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4BB73-8183-9F00-0BC4-1A2E7DC2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1B3CC0-E8A2-4274-A123-2D4E1C74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DD7055-0C95-534E-3A9E-FB219DA8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728DBD-D412-D70A-4E7B-107EF3F7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F5C1F5-72AA-9367-485F-1F52A387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2B133-A8A8-84A8-94D8-5308EE8D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AD4081-D8C5-7172-231B-9066E0A2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473D3B-3C0E-6649-E73E-7383CB46A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1A8160-9931-A2DA-45C3-E1EC0C091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DC0E2B-FFE5-3612-86A8-9C03C6B77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864AFE-40A5-4098-896D-6A1E3708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920479-FCC0-3A77-E1F4-A94B72D9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A2558F-607E-27EA-90F6-6FC3334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44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9A088-C00D-A2D5-7583-8B0BD5B2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947D40-EDD2-1839-B56E-BA4CE368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10E24C-7038-6D35-4765-8159A10C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788FA4-7F84-C052-2BFD-8F3E35E9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7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C49793-85B2-5FA8-271F-A071C738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370642-A4C9-F457-E27D-A849CF3D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EB5B0F-FCC7-2986-5285-66C85E64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21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2D86C-2E73-9BEB-EE69-6ECBAE38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FF9D25-D60B-F72E-AF06-8E63ACE44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C4D9CC-36B5-FBA1-5E32-4CCFDF9E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7A1805-84C5-7840-106F-19C3A4C6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857BC9-F773-6A43-A540-D7A2487B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BBE6BB-01E7-A382-7CA8-BC452F34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1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BB86B-385B-147C-B3CE-6F9A8ED8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34BD90-BAAA-C9F5-F8F0-E8DD1203B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838E4D-AFF4-A07F-9C37-BCEEDA671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DB5054-CFF9-832E-4BA5-A9DDE2B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F64D10-511F-4009-5DA2-A7FC10AC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96D37-76AF-15B2-5B00-DA3F2B3A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93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D3DA31-5382-0996-1AFD-4064470C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9777C5-F6CF-3D86-55E1-4D1AF851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32C09D-47B7-22D5-620C-31FE6BCF7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4EFA-46FF-461C-9EF6-98831D681C0A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874380-9069-E497-6CA8-9F4FF9B93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168C6-7F6E-5E3B-AC32-D07B3DB36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6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65D887D-A8B2-38DC-5E73-5307747DA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8171"/>
              </p:ext>
            </p:extLst>
          </p:nvPr>
        </p:nvGraphicFramePr>
        <p:xfrm>
          <a:off x="2032000" y="719666"/>
          <a:ext cx="109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00">
                  <a:extLst>
                    <a:ext uri="{9D8B030D-6E8A-4147-A177-3AD203B41FA5}">
                      <a16:colId xmlns:a16="http://schemas.microsoft.com/office/drawing/2014/main" val="266112510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56345985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0783673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764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22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594234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B382D97-81DD-B8BC-64B2-5C046A8E1E1F}"/>
              </a:ext>
            </a:extLst>
          </p:cNvPr>
          <p:cNvSpPr txBox="1"/>
          <p:nvPr/>
        </p:nvSpPr>
        <p:spPr>
          <a:xfrm>
            <a:off x="2784144" y="216027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2AF800B-A150-28E1-BE8F-A1EE21987369}"/>
              </a:ext>
            </a:extLst>
          </p:cNvPr>
          <p:cNvSpPr txBox="1"/>
          <p:nvPr/>
        </p:nvSpPr>
        <p:spPr>
          <a:xfrm>
            <a:off x="2402007" y="253354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890DC74-9775-9173-7160-CC96E7E5A6DA}"/>
              </a:ext>
            </a:extLst>
          </p:cNvPr>
          <p:cNvSpPr txBox="1"/>
          <p:nvPr/>
        </p:nvSpPr>
        <p:spPr>
          <a:xfrm>
            <a:off x="2013047" y="216027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473EE22-85CF-7977-4936-7F69672618D9}"/>
              </a:ext>
            </a:extLst>
          </p:cNvPr>
          <p:cNvSpPr txBox="1"/>
          <p:nvPr/>
        </p:nvSpPr>
        <p:spPr>
          <a:xfrm>
            <a:off x="2013046" y="253682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7A87129-731E-9CB8-3906-B663593AD4D8}"/>
              </a:ext>
            </a:extLst>
          </p:cNvPr>
          <p:cNvSpPr txBox="1"/>
          <p:nvPr/>
        </p:nvSpPr>
        <p:spPr>
          <a:xfrm>
            <a:off x="2772013" y="253682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B2539DA-F5AE-43FD-39E6-9A55772596CD}"/>
              </a:ext>
            </a:extLst>
          </p:cNvPr>
          <p:cNvSpPr txBox="1"/>
          <p:nvPr/>
        </p:nvSpPr>
        <p:spPr>
          <a:xfrm>
            <a:off x="3136823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E0E484D-AF4D-8830-882B-9E7B3857263A}"/>
              </a:ext>
            </a:extLst>
          </p:cNvPr>
          <p:cNvSpPr txBox="1"/>
          <p:nvPr/>
        </p:nvSpPr>
        <p:spPr>
          <a:xfrm>
            <a:off x="3139857" y="2527558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EED4B43-FA9C-2178-475A-86551E764E37}"/>
              </a:ext>
            </a:extLst>
          </p:cNvPr>
          <p:cNvSpPr txBox="1"/>
          <p:nvPr/>
        </p:nvSpPr>
        <p:spPr>
          <a:xfrm>
            <a:off x="2402006" y="293347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B8529-C787-85FD-AE58-215D64F51A66}"/>
              </a:ext>
            </a:extLst>
          </p:cNvPr>
          <p:cNvSpPr txBox="1"/>
          <p:nvPr/>
        </p:nvSpPr>
        <p:spPr>
          <a:xfrm>
            <a:off x="2013045" y="292600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3BD8DD3-AE9D-1BA7-B8A3-50F7C9C7D731}"/>
              </a:ext>
            </a:extLst>
          </p:cNvPr>
          <p:cNvSpPr txBox="1"/>
          <p:nvPr/>
        </p:nvSpPr>
        <p:spPr>
          <a:xfrm>
            <a:off x="2013045" y="331648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34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A0770C1-EEA5-358D-26CD-0D0198BAD503}"/>
              </a:ext>
            </a:extLst>
          </p:cNvPr>
          <p:cNvSpPr txBox="1"/>
          <p:nvPr/>
        </p:nvSpPr>
        <p:spPr>
          <a:xfrm>
            <a:off x="2390252" y="331273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4C4601A-A085-4A24-1B21-F07E4A737987}"/>
              </a:ext>
            </a:extLst>
          </p:cNvPr>
          <p:cNvSpPr txBox="1"/>
          <p:nvPr/>
        </p:nvSpPr>
        <p:spPr>
          <a:xfrm>
            <a:off x="2390251" y="370058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36C755D-DB73-C2C9-5E01-CEE12018266C}"/>
              </a:ext>
            </a:extLst>
          </p:cNvPr>
          <p:cNvSpPr txBox="1"/>
          <p:nvPr/>
        </p:nvSpPr>
        <p:spPr>
          <a:xfrm>
            <a:off x="2013044" y="368531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44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D38C732-C101-48EC-9040-BE373833860F}"/>
              </a:ext>
            </a:extLst>
          </p:cNvPr>
          <p:cNvSpPr txBox="1"/>
          <p:nvPr/>
        </p:nvSpPr>
        <p:spPr>
          <a:xfrm>
            <a:off x="2784144" y="291216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08ED76E-6C8C-FBD2-0770-0242F57679FD}"/>
              </a:ext>
            </a:extLst>
          </p:cNvPr>
          <p:cNvSpPr txBox="1"/>
          <p:nvPr/>
        </p:nvSpPr>
        <p:spPr>
          <a:xfrm>
            <a:off x="2784144" y="330264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34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B6277C0-B6BE-ECB6-C8A2-5B2EF87FB9E5}"/>
              </a:ext>
            </a:extLst>
          </p:cNvPr>
          <p:cNvSpPr txBox="1"/>
          <p:nvPr/>
        </p:nvSpPr>
        <p:spPr>
          <a:xfrm>
            <a:off x="2784143" y="367147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44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F247A75-B0D8-81C5-30B8-5D5DFAC40C6A}"/>
              </a:ext>
            </a:extLst>
          </p:cNvPr>
          <p:cNvSpPr txBox="1"/>
          <p:nvPr/>
        </p:nvSpPr>
        <p:spPr>
          <a:xfrm>
            <a:off x="3136823" y="292600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B21504C-70AC-DD01-1783-5BC2F1E3ECE1}"/>
              </a:ext>
            </a:extLst>
          </p:cNvPr>
          <p:cNvSpPr txBox="1"/>
          <p:nvPr/>
        </p:nvSpPr>
        <p:spPr>
          <a:xfrm>
            <a:off x="3154149" y="330154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38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E254433-7980-C020-0556-DE16781BA0A4}"/>
              </a:ext>
            </a:extLst>
          </p:cNvPr>
          <p:cNvSpPr txBox="1"/>
          <p:nvPr/>
        </p:nvSpPr>
        <p:spPr>
          <a:xfrm>
            <a:off x="3154149" y="3670345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48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E5FD168-1C46-6464-15EB-07AD2D0E10ED}"/>
              </a:ext>
            </a:extLst>
          </p:cNvPr>
          <p:cNvSpPr txBox="1"/>
          <p:nvPr/>
        </p:nvSpPr>
        <p:spPr>
          <a:xfrm>
            <a:off x="3501859" y="214584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1A81EDF7-0ACF-0807-2D35-882485FE312B}"/>
              </a:ext>
            </a:extLst>
          </p:cNvPr>
          <p:cNvSpPr txBox="1"/>
          <p:nvPr/>
        </p:nvSpPr>
        <p:spPr>
          <a:xfrm>
            <a:off x="3940216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6368D97-8434-85E8-E652-48243630CE9E}"/>
              </a:ext>
            </a:extLst>
          </p:cNvPr>
          <p:cNvSpPr txBox="1"/>
          <p:nvPr/>
        </p:nvSpPr>
        <p:spPr>
          <a:xfrm>
            <a:off x="4292895" y="214584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16C784E-DEBC-9A3C-CFC9-C76D090BA4A9}"/>
              </a:ext>
            </a:extLst>
          </p:cNvPr>
          <p:cNvSpPr txBox="1"/>
          <p:nvPr/>
        </p:nvSpPr>
        <p:spPr>
          <a:xfrm>
            <a:off x="4702088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50EE822-6A29-457C-E130-78D8AAF1F837}"/>
              </a:ext>
            </a:extLst>
          </p:cNvPr>
          <p:cNvSpPr txBox="1"/>
          <p:nvPr/>
        </p:nvSpPr>
        <p:spPr>
          <a:xfrm>
            <a:off x="5065250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81BC7DA-9978-D2B6-8970-6CAEE86D955E}"/>
              </a:ext>
            </a:extLst>
          </p:cNvPr>
          <p:cNvSpPr txBox="1"/>
          <p:nvPr/>
        </p:nvSpPr>
        <p:spPr>
          <a:xfrm>
            <a:off x="4292895" y="2527558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54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AD08533-D5EC-E1D8-0240-8A50DD59C92E}"/>
              </a:ext>
            </a:extLst>
          </p:cNvPr>
          <p:cNvSpPr txBox="1"/>
          <p:nvPr/>
        </p:nvSpPr>
        <p:spPr>
          <a:xfrm>
            <a:off x="4679073" y="256170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64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C7325C7-7324-F206-F05F-D675481AE5B6}"/>
              </a:ext>
            </a:extLst>
          </p:cNvPr>
          <p:cNvSpPr txBox="1"/>
          <p:nvPr/>
        </p:nvSpPr>
        <p:spPr>
          <a:xfrm>
            <a:off x="5084494" y="254048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74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960DC824-3613-F6D9-A071-039081AAF2C3}"/>
              </a:ext>
            </a:extLst>
          </p:cNvPr>
          <p:cNvSpPr txBox="1"/>
          <p:nvPr/>
        </p:nvSpPr>
        <p:spPr>
          <a:xfrm>
            <a:off x="4667318" y="2931446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68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1ABC918A-1B71-138D-B923-43555BEAE51D}"/>
              </a:ext>
            </a:extLst>
          </p:cNvPr>
          <p:cNvSpPr txBox="1"/>
          <p:nvPr/>
        </p:nvSpPr>
        <p:spPr>
          <a:xfrm>
            <a:off x="5070219" y="291696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78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52A3BEEE-661B-CC05-78E8-3D63225C12E5}"/>
              </a:ext>
            </a:extLst>
          </p:cNvPr>
          <p:cNvSpPr txBox="1"/>
          <p:nvPr/>
        </p:nvSpPr>
        <p:spPr>
          <a:xfrm>
            <a:off x="4292894" y="293347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58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C3568E9A-C758-4246-AD54-79970E2D03FE}"/>
              </a:ext>
            </a:extLst>
          </p:cNvPr>
          <p:cNvSpPr txBox="1"/>
          <p:nvPr/>
        </p:nvSpPr>
        <p:spPr>
          <a:xfrm>
            <a:off x="3910733" y="292600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48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6CD84C-73AA-8EEF-17DD-560B71ED7A03}"/>
              </a:ext>
            </a:extLst>
          </p:cNvPr>
          <p:cNvSpPr txBox="1"/>
          <p:nvPr/>
        </p:nvSpPr>
        <p:spPr>
          <a:xfrm>
            <a:off x="5059660" y="3300709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82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EEA6E8D-C739-1A99-624E-744477668FB5}"/>
              </a:ext>
            </a:extLst>
          </p:cNvPr>
          <p:cNvSpPr txBox="1"/>
          <p:nvPr/>
        </p:nvSpPr>
        <p:spPr>
          <a:xfrm>
            <a:off x="4303075" y="3300709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62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9E4676B-4747-85D4-7485-ED25345FA05A}"/>
              </a:ext>
            </a:extLst>
          </p:cNvPr>
          <p:cNvSpPr txBox="1"/>
          <p:nvPr/>
        </p:nvSpPr>
        <p:spPr>
          <a:xfrm>
            <a:off x="3920914" y="3293238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52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756C879B-9968-CF4C-5C55-0C120D12FE9C}"/>
              </a:ext>
            </a:extLst>
          </p:cNvPr>
          <p:cNvSpPr txBox="1"/>
          <p:nvPr/>
        </p:nvSpPr>
        <p:spPr>
          <a:xfrm>
            <a:off x="4313571" y="3684471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66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219B3C9-AA43-A426-D949-5DFCE72AFD50}"/>
              </a:ext>
            </a:extLst>
          </p:cNvPr>
          <p:cNvSpPr txBox="1"/>
          <p:nvPr/>
        </p:nvSpPr>
        <p:spPr>
          <a:xfrm>
            <a:off x="4679073" y="3691686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76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D6554FF-9121-A216-2404-95AADC86A450}"/>
              </a:ext>
            </a:extLst>
          </p:cNvPr>
          <p:cNvSpPr txBox="1"/>
          <p:nvPr/>
        </p:nvSpPr>
        <p:spPr>
          <a:xfrm>
            <a:off x="5059660" y="3684471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86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1665E20-3EA7-CA1D-D968-72652A4E7200}"/>
              </a:ext>
            </a:extLst>
          </p:cNvPr>
          <p:cNvSpPr txBox="1"/>
          <p:nvPr/>
        </p:nvSpPr>
        <p:spPr>
          <a:xfrm>
            <a:off x="3536285" y="368325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60350D49-726A-C344-D542-AA4D73217009}"/>
              </a:ext>
            </a:extLst>
          </p:cNvPr>
          <p:cNvSpPr txBox="1"/>
          <p:nvPr/>
        </p:nvSpPr>
        <p:spPr>
          <a:xfrm>
            <a:off x="3925360" y="3690436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59882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8368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7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16921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12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6314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71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84631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8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5309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8A80D96-0D7C-694B-06E2-052D5B533C12}"/>
              </a:ext>
            </a:extLst>
          </p:cNvPr>
          <p:cNvGrpSpPr/>
          <p:nvPr/>
        </p:nvGrpSpPr>
        <p:grpSpPr>
          <a:xfrm>
            <a:off x="2733509" y="2142492"/>
            <a:ext cx="511067" cy="427299"/>
            <a:chOff x="4256291" y="2881565"/>
            <a:chExt cx="511067" cy="427299"/>
          </a:xfrm>
        </p:grpSpPr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36DF1B8-064B-33FB-9D24-9FBDB6852B47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68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5E7085E8-CCE4-C130-9316-F6CCF11260C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E5169283-0D46-EEE0-6DC2-55C8AF6DA7E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53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11555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8A80D96-0D7C-694B-06E2-052D5B533C12}"/>
              </a:ext>
            </a:extLst>
          </p:cNvPr>
          <p:cNvGrpSpPr/>
          <p:nvPr/>
        </p:nvGrpSpPr>
        <p:grpSpPr>
          <a:xfrm>
            <a:off x="2733509" y="2142492"/>
            <a:ext cx="511067" cy="427299"/>
            <a:chOff x="4256291" y="2881565"/>
            <a:chExt cx="511067" cy="427299"/>
          </a:xfrm>
        </p:grpSpPr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36DF1B8-064B-33FB-9D24-9FBDB6852B47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68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5E7085E8-CCE4-C130-9316-F6CCF11260C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E5169283-0D46-EEE0-6DC2-55C8AF6DA7E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48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45792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Horz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Horz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Horz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Horz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Horz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Horz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Horz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Horz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8A80D96-0D7C-694B-06E2-052D5B533C12}"/>
              </a:ext>
            </a:extLst>
          </p:cNvPr>
          <p:cNvGrpSpPr/>
          <p:nvPr/>
        </p:nvGrpSpPr>
        <p:grpSpPr>
          <a:xfrm>
            <a:off x="2733509" y="2142492"/>
            <a:ext cx="511067" cy="427299"/>
            <a:chOff x="4256291" y="2881565"/>
            <a:chExt cx="511067" cy="427299"/>
          </a:xfrm>
        </p:grpSpPr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36DF1B8-064B-33FB-9D24-9FBDB6852B47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68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5E7085E8-CCE4-C130-9316-F6CCF11260C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E5169283-0D46-EEE0-6DC2-55C8AF6DA7E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08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44080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35623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3248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858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0239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29160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59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63980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32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79174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46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8527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59268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704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726</Words>
  <Application>Microsoft Office PowerPoint</Application>
  <PresentationFormat>Grand écran</PresentationFormat>
  <Paragraphs>726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Patricia Bessonnat</dc:creator>
  <cp:lastModifiedBy>Christophe Patricia Bessonnat</cp:lastModifiedBy>
  <cp:revision>21</cp:revision>
  <dcterms:created xsi:type="dcterms:W3CDTF">2022-06-13T09:02:53Z</dcterms:created>
  <dcterms:modified xsi:type="dcterms:W3CDTF">2022-06-14T18:56:05Z</dcterms:modified>
</cp:coreProperties>
</file>