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59"/>
            <p14:sldId id="258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14/10/2015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Enseignement\GitHub\Informatique\P_05_AlgorithmiqueProgrammation\01_Recursivite\Cours\png\Fond_ALG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9"/>
          <a:stretch/>
        </p:blipFill>
        <p:spPr bwMode="auto">
          <a:xfrm>
            <a:off x="-16024" y="44624"/>
            <a:ext cx="9160023" cy="48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F3208CB-8F26-4BC3-8552-71446892877A}" type="datetime1">
              <a:rPr lang="fr-FR" smtClean="0"/>
              <a:t>14/10/2015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37EC-3472-4E92-A8DF-A6D471C1F02A}" type="datetime1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FAC4-F9E9-485C-9DAD-4241257C02F3}" type="datetime1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E032-2739-41E9-BFFA-D79554DBCF20}" type="datetime1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F398640-5EA9-4205-B4E8-4A460D500E75}" type="datetime1">
              <a:rPr lang="fr-FR" smtClean="0"/>
              <a:t>14/10/2015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9B31E-2A1F-4679-9525-5D5C5E70AA1B}" type="datetime1">
              <a:rPr lang="fr-FR" smtClean="0"/>
              <a:t>14/10/2015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5E3A9-B003-4E22-B657-208D1CAF043C}" type="datetime1">
              <a:rPr lang="fr-FR" smtClean="0"/>
              <a:t>14/10/2015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811C2-721D-4ADE-A8E5-DB9CA684F9A0}" type="datetime1">
              <a:rPr lang="fr-FR" smtClean="0"/>
              <a:t>14/10/2015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EDAF-1EB9-4A8E-B613-32778F5A70AC}" type="datetime1">
              <a:rPr lang="fr-FR" smtClean="0"/>
              <a:t>14/10/2015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390A0-3CAB-45E0-9DB0-49D4ED1C3ED3}" type="datetime1">
              <a:rPr lang="fr-FR" smtClean="0"/>
              <a:t>14/10/2015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6DEB-EE8C-4DFD-8DA3-F3E9B3C4A181}" type="datetime1">
              <a:rPr lang="fr-FR" smtClean="0"/>
              <a:t>14/10/2015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1BA41E-DF15-46EA-A955-C13EC325515C}" type="datetime1">
              <a:rPr lang="fr-FR" smtClean="0"/>
              <a:t>14/10/2015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Programmation récursive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Piles et Files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:\Github\Informatique\P_05_AlgorithmiqueProgrammation\02_Piles\Cours\images\hanoi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645024"/>
            <a:ext cx="2183229" cy="96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http</a:t>
            </a:r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968044" y="3825354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4968044" y="3825354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/>
          <p:cNvSpPr/>
          <p:nvPr/>
        </p:nvSpPr>
        <p:spPr>
          <a:xfrm>
            <a:off x="4932040" y="4149080"/>
            <a:ext cx="1512168" cy="1512168"/>
          </a:xfrm>
          <a:prstGeom prst="arc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050" y="3456022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3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4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60121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5" idx="3"/>
          </p:cNvCxnSpPr>
          <p:nvPr/>
        </p:nvCxnSpPr>
        <p:spPr>
          <a:xfrm>
            <a:off x="6732240" y="5229200"/>
            <a:ext cx="936104" cy="0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none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166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51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Programmation récursive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251" y="1556792"/>
            <a:ext cx="1499230" cy="1585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78517" y="6048176"/>
            <a:ext cx="17654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http://www.turbosquid.com/</a:t>
            </a:r>
          </a:p>
        </p:txBody>
      </p:sp>
      <p:sp>
        <p:nvSpPr>
          <p:cNvPr id="10" name="Éclair 9"/>
          <p:cNvSpPr/>
          <p:nvPr/>
        </p:nvSpPr>
        <p:spPr>
          <a:xfrm rot="3821216" flipV="1">
            <a:off x="2768439" y="1158487"/>
            <a:ext cx="827658" cy="924165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-108520" y="1193247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Dernier arrivé</a:t>
            </a:r>
          </a:p>
          <a:p>
            <a:pPr algn="r"/>
            <a:r>
              <a:rPr lang="fr-FR" dirty="0" smtClean="0"/>
              <a:t>First In</a:t>
            </a:r>
          </a:p>
          <a:p>
            <a:pPr algn="r"/>
            <a:r>
              <a:rPr lang="fr-FR" dirty="0" smtClean="0"/>
              <a:t>Push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117153" y="1158905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Premier parti</a:t>
            </a:r>
          </a:p>
          <a:p>
            <a:r>
              <a:rPr lang="fr-FR" dirty="0" smtClean="0"/>
              <a:t>First Out</a:t>
            </a:r>
          </a:p>
          <a:p>
            <a:r>
              <a:rPr lang="fr-FR" dirty="0" smtClean="0"/>
              <a:t>Pop</a:t>
            </a:r>
            <a:endParaRPr lang="fr-FR" dirty="0"/>
          </a:p>
        </p:txBody>
      </p:sp>
      <p:sp>
        <p:nvSpPr>
          <p:cNvPr id="13" name="Éclair 12"/>
          <p:cNvSpPr/>
          <p:nvPr/>
        </p:nvSpPr>
        <p:spPr>
          <a:xfrm rot="1842214" flipV="1">
            <a:off x="4910278" y="1290826"/>
            <a:ext cx="908088" cy="728173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/>
          <p:cNvCxnSpPr/>
          <p:nvPr/>
        </p:nvCxnSpPr>
        <p:spPr>
          <a:xfrm>
            <a:off x="2555776" y="1281595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6117153" y="1247330"/>
            <a:ext cx="0" cy="7464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716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6916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41176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3130973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385192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57200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5292080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7668344" y="4869160"/>
            <a:ext cx="720080" cy="72008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/>
          <p:cNvCxnSpPr/>
          <p:nvPr/>
        </p:nvCxnSpPr>
        <p:spPr>
          <a:xfrm>
            <a:off x="971600" y="4581128"/>
            <a:ext cx="0" cy="1224136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orme libre 26"/>
          <p:cNvSpPr/>
          <p:nvPr/>
        </p:nvSpPr>
        <p:spPr>
          <a:xfrm>
            <a:off x="756303" y="4591050"/>
            <a:ext cx="210485" cy="1195388"/>
          </a:xfrm>
          <a:custGeom>
            <a:avLst/>
            <a:gdLst>
              <a:gd name="connsiteX0" fmla="*/ 276225 w 276225"/>
              <a:gd name="connsiteY0" fmla="*/ 0 h 1195388"/>
              <a:gd name="connsiteX1" fmla="*/ 0 w 276225"/>
              <a:gd name="connsiteY1" fmla="*/ 609600 h 1195388"/>
              <a:gd name="connsiteX2" fmla="*/ 276225 w 276225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88274 w 288274"/>
              <a:gd name="connsiteY0" fmla="*/ 0 h 1195388"/>
              <a:gd name="connsiteX1" fmla="*/ 12049 w 288274"/>
              <a:gd name="connsiteY1" fmla="*/ 609600 h 1195388"/>
              <a:gd name="connsiteX2" fmla="*/ 288274 w 288274"/>
              <a:gd name="connsiteY2" fmla="*/ 1195388 h 1195388"/>
              <a:gd name="connsiteX0" fmla="*/ 210485 w 210485"/>
              <a:gd name="connsiteY0" fmla="*/ 0 h 1195388"/>
              <a:gd name="connsiteX1" fmla="*/ 77135 w 210485"/>
              <a:gd name="connsiteY1" fmla="*/ 628650 h 1195388"/>
              <a:gd name="connsiteX2" fmla="*/ 210485 w 210485"/>
              <a:gd name="connsiteY2" fmla="*/ 1195388 h 119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485" h="1195388">
                <a:moveTo>
                  <a:pt x="210485" y="0"/>
                </a:moveTo>
                <a:cubicBezTo>
                  <a:pt x="-165753" y="86121"/>
                  <a:pt x="77135" y="429419"/>
                  <a:pt x="77135" y="628650"/>
                </a:cubicBezTo>
                <a:cubicBezTo>
                  <a:pt x="77135" y="827881"/>
                  <a:pt x="-94315" y="1192609"/>
                  <a:pt x="210485" y="1195388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+1]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372" y="5620598"/>
                <a:ext cx="950068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976" y="5620598"/>
                <a:ext cx="53732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56" y="5620598"/>
                <a:ext cx="537327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136" y="5620598"/>
                <a:ext cx="53732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/>
              <p:cNvSpPr txBox="1"/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−1]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06" y="5620598"/>
                <a:ext cx="950068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/>
              <p:cNvSpPr txBox="1"/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[</m:t>
                      </m:r>
                      <m:r>
                        <a:rPr lang="fr-FR" b="0" i="1" smtClean="0">
                          <a:latin typeface="Cambria Math"/>
                        </a:rPr>
                        <m:t>𝑛</m:t>
                      </m:r>
                      <m:r>
                        <a:rPr lang="fr-F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508" y="5620598"/>
                <a:ext cx="546112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2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487</TotalTime>
  <Words>231</Words>
  <Application>Microsoft Office PowerPoint</Application>
  <PresentationFormat>Affichage à l'écran (4:3)</PresentationFormat>
  <Paragraphs>85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Origine</vt:lpstr>
      <vt:lpstr> Partie 5 Algorithme &amp; Programmation II</vt:lpstr>
      <vt:lpstr>Présentation</vt:lpstr>
      <vt:lpstr>Présentation</vt:lpstr>
      <vt:lpstr>Présentation</vt:lpstr>
      <vt:lpstr>Présentation</vt:lpstr>
      <vt:lpstr>Présentation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Piles et Files</dc:title>
  <dc:creator>XP</dc:creator>
  <cp:lastModifiedBy>Xavier Pessoles</cp:lastModifiedBy>
  <cp:revision>101</cp:revision>
  <dcterms:created xsi:type="dcterms:W3CDTF">2014-09-30T07:33:25Z</dcterms:created>
  <dcterms:modified xsi:type="dcterms:W3CDTF">2015-10-14T11:39:02Z</dcterms:modified>
</cp:coreProperties>
</file>