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69" d="100"/>
          <a:sy n="69" d="100"/>
        </p:scale>
        <p:origin x="-32" y="-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BD6CDE-3606-B35E-932A-0925786D6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E6F6EAB-BAB1-68B3-C7BB-6B92D4F4F7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20D88B-7FA0-316A-16D4-6286EB0BE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B3F6346-DAEB-0874-7ECE-B67B2F60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6AC2DCF-A4FE-349F-5E0E-E550D0B0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400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94F7CB-F56D-4D99-D06C-A380C282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C72E98C-F970-CFE5-BDD3-792247EF88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4202E5-823C-3FE8-1EC0-394AA9B4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4D2D3C-51FE-BA27-EC55-08659A81A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D21528C-C4B6-6461-4FB1-75430F476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08460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C6646DC4-4CD0-96CD-4CCC-EC90B8094B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0E8EADE-0B16-4DB2-04CF-7A8C4C0F3F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598BC8-CFB3-F506-95AD-E598BC47C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1A127D0-80B5-74A5-5875-16EE86F2E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5BF14C7-7469-9CF3-EC15-EB4DB9B44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9026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FA82D8-58CF-F1E6-5B1A-08040166D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19D510-7D69-AD64-EC0F-C20CFD415E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01D886F-1F57-3048-C3A7-B08D3DC6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BA14811-7D12-71E3-C203-6CF613206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0DF5596-666B-4727-FF1D-461BDBE7E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599853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160D8BA-9837-6B92-9C80-09D8EFDED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F25EE21-E559-D2D5-9717-7C6A99C53C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8B0BA0B-D8C9-FED0-D358-49E587A11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C6C67F-A9A3-B9F8-B7AB-64F305F73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153B0-0E0F-5BE9-40D4-F2D4C7DF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499319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F31A6C-1DC2-4F2A-947C-76E5BD182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C52A87-EBF3-C202-A43A-57F1154C98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146BFEC-E27C-9434-EC65-A9FA66865A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011D0EF-EDFF-343F-F842-7697A5759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47385EF-A8EB-5FD2-811D-A4A68CDDA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4CC66CB-2066-5FA8-38C5-AAA3C89FB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219594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D382A4-1B32-BA84-C511-02B8595E3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7A87364-865B-6429-D52D-5F67F9E9D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E18D793-9042-E8A6-CA8D-1026B152EC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4A0D343-6EA4-3662-F835-950BDDAC0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33C4FE0-BB7E-38B8-D766-0E1E5873B3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D9ABC90-1EC7-AF4F-57B0-60B4CCC67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C977874-C99F-1AF3-160A-8A1E27C2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6F1EEC7-9891-043D-D246-B1A692E0C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6538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965AE4C-155B-5A52-651D-C5CE1A8EA7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E3F1230-4F2A-577C-B15C-7FD573EF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0E80C25-32B1-7AD0-C6E1-31F5A5BC6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CAFA73FE-C317-CEAF-DAD6-E9867E090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1469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8645560-1383-ABCF-6FA1-6BD7B8CFDF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022D63D4-7C0B-30A1-40A0-E74F5FA28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85F44F-7AB6-A356-EEB0-E16371CC7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525234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1908F1-5759-4D34-EE7E-A4667A10E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ACE3027-3A15-88B2-1167-3F258D56EC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3412757-6D41-4631-9352-5A79F20AE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49FD94-19BA-04BB-80FA-8C3F69689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C437FC2-2D77-776E-9D81-9929E1824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D1138DC-45D6-FC5F-D9E0-AA7318CD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74874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826B88-FE37-5CA7-957A-A01C4EF52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E8998AE-3D74-5934-81B2-8421BFFDBA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3585864-DE5E-902A-4E2E-2330B69E89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DDD67F0-031E-B7D1-222C-10BC77C2E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1026124-2112-5E51-B3CA-ED216F0AF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24D6139-D9FC-0AED-4F68-64243929A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5792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EE3E4BE-2CC6-E752-A4E9-BA5AB67A2C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24B2786-566A-4382-CBF7-6A2D656118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A806D8C-6C0D-3A0F-7BD9-4C6441D344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921657-1ADC-4442-8AD8-476082667964}" type="datetimeFigureOut">
              <a:rPr lang="fr-FR" smtClean="0"/>
              <a:t>15/06/2022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08C8764-DAA0-8281-0DB3-4458264246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550F1AD-72BD-F597-FB4C-42997913B5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4C00F-C852-4055-84C3-B10892E7C17F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75951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0089F3E-0D2A-35B8-B4CC-C55D580A1D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65160E9-F1E3-D73E-89BF-61533B50078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2662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8E13889C-0F5C-C740-7DC9-1C1D9DB49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5960" y="1502229"/>
            <a:ext cx="7340080" cy="3853542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50F85B7-AB6A-C0AE-EEDA-4BA1185444DC}"/>
              </a:ext>
            </a:extLst>
          </p:cNvPr>
          <p:cNvSpPr/>
          <p:nvPr/>
        </p:nvSpPr>
        <p:spPr>
          <a:xfrm>
            <a:off x="6270171" y="3243943"/>
            <a:ext cx="3495869" cy="191588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4B66D33-094A-225B-3778-47A683BFF6E9}"/>
              </a:ext>
            </a:extLst>
          </p:cNvPr>
          <p:cNvSpPr/>
          <p:nvPr/>
        </p:nvSpPr>
        <p:spPr>
          <a:xfrm>
            <a:off x="2621902" y="2285999"/>
            <a:ext cx="3495869" cy="287382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AE345C-2E32-F34E-8AEF-753BD51FA8E1}"/>
              </a:ext>
            </a:extLst>
          </p:cNvPr>
          <p:cNvSpPr/>
          <p:nvPr/>
        </p:nvSpPr>
        <p:spPr>
          <a:xfrm>
            <a:off x="3541853" y="1828799"/>
            <a:ext cx="268147" cy="25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3B3883-C1CB-EA20-A1BA-CBA0057FB9E9}"/>
              </a:ext>
            </a:extLst>
          </p:cNvPr>
          <p:cNvSpPr/>
          <p:nvPr/>
        </p:nvSpPr>
        <p:spPr>
          <a:xfrm>
            <a:off x="4657746" y="1828799"/>
            <a:ext cx="1569434" cy="2503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E5B471C6-14C8-64E7-47C7-F83B14D8595F}"/>
              </a:ext>
            </a:extLst>
          </p:cNvPr>
          <p:cNvCxnSpPr>
            <a:cxnSpLocks/>
          </p:cNvCxnSpPr>
          <p:nvPr/>
        </p:nvCxnSpPr>
        <p:spPr>
          <a:xfrm flipV="1">
            <a:off x="4343400" y="5159829"/>
            <a:ext cx="0" cy="546027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A79D11B1-90F9-9C9D-D7DF-454F4742429F}"/>
              </a:ext>
            </a:extLst>
          </p:cNvPr>
          <p:cNvCxnSpPr>
            <a:cxnSpLocks/>
          </p:cNvCxnSpPr>
          <p:nvPr/>
        </p:nvCxnSpPr>
        <p:spPr>
          <a:xfrm flipV="1">
            <a:off x="8019288" y="5159828"/>
            <a:ext cx="0" cy="546027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CD7B3753-5DC9-E938-0C7B-79917FC8A875}"/>
              </a:ext>
            </a:extLst>
          </p:cNvPr>
          <p:cNvCxnSpPr>
            <a:cxnSpLocks/>
          </p:cNvCxnSpPr>
          <p:nvPr/>
        </p:nvCxnSpPr>
        <p:spPr>
          <a:xfrm>
            <a:off x="3663696" y="1271016"/>
            <a:ext cx="0" cy="557783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E14B08C9-6BFD-B8E3-FA45-85ABB0F2B645}"/>
              </a:ext>
            </a:extLst>
          </p:cNvPr>
          <p:cNvCxnSpPr>
            <a:cxnSpLocks/>
          </p:cNvCxnSpPr>
          <p:nvPr/>
        </p:nvCxnSpPr>
        <p:spPr>
          <a:xfrm>
            <a:off x="5471160" y="1271016"/>
            <a:ext cx="0" cy="557783"/>
          </a:xfrm>
          <a:prstGeom prst="straightConnector1">
            <a:avLst/>
          </a:prstGeom>
          <a:ln w="28575">
            <a:solidFill>
              <a:srgbClr val="FF0000"/>
            </a:solidFill>
            <a:headEnd w="med" len="lg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>
            <a:extLst>
              <a:ext uri="{FF2B5EF4-FFF2-40B4-BE49-F238E27FC236}">
                <a16:creationId xmlns:a16="http://schemas.microsoft.com/office/drawing/2014/main" id="{44139228-3F9B-4399-C09E-DDE390B47123}"/>
              </a:ext>
            </a:extLst>
          </p:cNvPr>
          <p:cNvSpPr txBox="1"/>
          <p:nvPr/>
        </p:nvSpPr>
        <p:spPr>
          <a:xfrm>
            <a:off x="2763370" y="5705855"/>
            <a:ext cx="3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Editeur du corps du programme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DF9BA6AA-4C64-F045-8149-9D2E7AAACC60}"/>
              </a:ext>
            </a:extLst>
          </p:cNvPr>
          <p:cNvSpPr txBox="1"/>
          <p:nvPr/>
        </p:nvSpPr>
        <p:spPr>
          <a:xfrm>
            <a:off x="2095896" y="911308"/>
            <a:ext cx="3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Exécution du programme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D9767F6B-CE3F-E2BF-D647-20D239EA4EFE}"/>
              </a:ext>
            </a:extLst>
          </p:cNvPr>
          <p:cNvSpPr txBox="1"/>
          <p:nvPr/>
        </p:nvSpPr>
        <p:spPr>
          <a:xfrm>
            <a:off x="5471160" y="901683"/>
            <a:ext cx="3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Outils </a:t>
            </a:r>
            <a:r>
              <a:rPr lang="fr-FR"/>
              <a:t>pour debugger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46455939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</Words>
  <Application>Microsoft Office PowerPoint</Application>
  <PresentationFormat>Grand écran</PresentationFormat>
  <Paragraphs>3</Paragraphs>
  <Slides>2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Thème Office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</cp:revision>
  <dcterms:created xsi:type="dcterms:W3CDTF">2022-06-15T21:30:40Z</dcterms:created>
  <dcterms:modified xsi:type="dcterms:W3CDTF">2022-06-15T21:34:08Z</dcterms:modified>
</cp:coreProperties>
</file>