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63" r:id="rId3"/>
    <p:sldId id="266" r:id="rId4"/>
    <p:sldId id="267" r:id="rId5"/>
    <p:sldId id="268" r:id="rId6"/>
    <p:sldId id="269" r:id="rId7"/>
    <p:sldId id="257" r:id="rId8"/>
    <p:sldId id="259" r:id="rId9"/>
    <p:sldId id="258" r:id="rId10"/>
    <p:sldId id="260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63"/>
            <p14:sldId id="266"/>
            <p14:sldId id="267"/>
            <p14:sldId id="268"/>
            <p14:sldId id="269"/>
            <p14:sldId id="257"/>
            <p14:sldId id="259"/>
            <p14:sldId id="258"/>
            <p14:sldId id="260"/>
            <p14:sldId id="26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02/11/2015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031E431-4A92-4D85-8985-5FBEB602B5E8}" type="datetime1">
              <a:rPr lang="fr-FR" smtClean="0"/>
              <a:t>02/11/2015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F6C3-474C-4BB4-A80A-E0D181C7F595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3E56-093B-4BF1-BBC9-7E272D9CF3B7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5CEA-2E4C-41E3-970E-1C4A68C71F45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9B97E8C-3DB6-4CA0-86F5-3025B9B3A386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86A5-1A1E-4FBE-B4D2-C2E205DA24EC}" type="datetime1">
              <a:rPr lang="fr-FR" smtClean="0"/>
              <a:t>02/11/2015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EC1-869B-4F8D-825A-5E9474066425}" type="datetime1">
              <a:rPr lang="fr-FR" smtClean="0"/>
              <a:t>02/11/2015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A3F-C6F8-4E4F-B3F6-A21D8DF94633}" type="datetime1">
              <a:rPr lang="fr-FR" smtClean="0"/>
              <a:t>02/11/2015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8397-44E0-42D6-A9AA-1A0F5EA321FF}" type="datetime1">
              <a:rPr lang="fr-FR" smtClean="0"/>
              <a:t>02/11/2015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4D66-DD51-45B2-80EB-77E704EB7D2D}" type="datetime1">
              <a:rPr lang="fr-FR" smtClean="0"/>
              <a:t>02/11/2015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226-7C78-4E8B-80C0-78C66590493D}" type="datetime1">
              <a:rPr lang="fr-FR" smtClean="0"/>
              <a:t>02/11/2015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F1CC0E-46D4-49CE-A709-70030A7D9D56}" type="datetime1">
              <a:rPr lang="fr-FR" smtClean="0"/>
              <a:t>02/11/2015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30.png"/><Relationship Id="rId7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10.png"/><Relationship Id="rId7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Piles et Files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2183229" cy="9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3"/>
          </p:cNvCxnSpPr>
          <p:nvPr/>
        </p:nvCxnSpPr>
        <p:spPr>
          <a:xfrm>
            <a:off x="6732240" y="5229200"/>
            <a:ext cx="936104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2060848"/>
            <a:ext cx="83724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piles</a:t>
            </a:r>
            <a:br>
              <a:rPr lang="fr-FR" dirty="0" smtClean="0"/>
            </a:br>
            <a:r>
              <a:rPr lang="fr-FR" dirty="0" smtClean="0"/>
              <a:t>Exemples d’application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19363"/>
            <a:ext cx="87153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90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piles</a:t>
            </a:r>
            <a:br>
              <a:rPr lang="fr-FR" dirty="0" smtClean="0"/>
            </a:br>
            <a:r>
              <a:rPr lang="fr-FR" dirty="0" smtClean="0"/>
              <a:t>Implémentation d’une pile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6" y="1196752"/>
            <a:ext cx="8991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4" y="2613273"/>
            <a:ext cx="76295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4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piles</a:t>
            </a:r>
            <a:br>
              <a:rPr lang="fr-FR" dirty="0"/>
            </a:br>
            <a:r>
              <a:rPr lang="fr-FR" dirty="0"/>
              <a:t>Implémentation d’une pile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1" y="1268760"/>
            <a:ext cx="8509198" cy="505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2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files</a:t>
            </a:r>
            <a:br>
              <a:rPr lang="fr-FR" dirty="0" smtClean="0"/>
            </a:br>
            <a:r>
              <a:rPr lang="fr-FR" dirty="0" smtClean="0"/>
              <a:t>Quelques exemples d’application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209800"/>
            <a:ext cx="88677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74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files</a:t>
            </a:r>
            <a:br>
              <a:rPr lang="fr-FR" dirty="0" smtClean="0"/>
            </a:br>
            <a:r>
              <a:rPr lang="fr-FR" dirty="0" smtClean="0"/>
              <a:t>Implémentation d’une file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5160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99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files</a:t>
            </a:r>
            <a:br>
              <a:rPr lang="fr-FR" dirty="0" smtClean="0"/>
            </a:br>
            <a:r>
              <a:rPr lang="fr-FR" dirty="0" smtClean="0"/>
              <a:t>Implémentation d’une file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46312"/>
            <a:ext cx="75152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8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files</a:t>
            </a:r>
            <a:br>
              <a:rPr lang="fr-FR" dirty="0"/>
            </a:br>
            <a:r>
              <a:rPr lang="fr-FR" dirty="0"/>
              <a:t>Implémentation d’une file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86050"/>
            <a:ext cx="4248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3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Éclair 9"/>
          <p:cNvSpPr/>
          <p:nvPr/>
        </p:nvSpPr>
        <p:spPr>
          <a:xfrm rot="3821216" flipV="1">
            <a:off x="2768439" y="3506548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354130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Premier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err="1" smtClean="0"/>
              <a:t>Enqueue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48670" y="493644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err="1" smtClean="0"/>
              <a:t>Dequeue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6525376" y="5093761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3629656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642781" y="502487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20666"/>
            <a:ext cx="2663767" cy="207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: Pile &amp; File</a:t>
            </a:r>
            <a:endParaRPr lang="fr-FR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771600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Éclair 34"/>
          <p:cNvSpPr/>
          <p:nvPr/>
        </p:nvSpPr>
        <p:spPr>
          <a:xfrm rot="3821216" flipV="1">
            <a:off x="2768439" y="1373295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-108520" y="140805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117153" y="1373713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38" name="Éclair 37"/>
          <p:cNvSpPr/>
          <p:nvPr/>
        </p:nvSpPr>
        <p:spPr>
          <a:xfrm rot="1842214" flipV="1">
            <a:off x="4910278" y="1505634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2555776" y="1496403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117153" y="1462138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Pile &amp; File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181225"/>
            <a:ext cx="898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7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Gestion des piles et files en Python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19020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9535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Gestion des piles et des files en Python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205038"/>
            <a:ext cx="89344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" y="1196752"/>
            <a:ext cx="8982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57" y="2420888"/>
            <a:ext cx="4968552" cy="115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" y="3645024"/>
            <a:ext cx="911259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</a:t>
            </a:r>
            <a:r>
              <a:rPr lang="fr-FR" dirty="0" smtClean="0"/>
              <a:t>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932040" y="4149080"/>
            <a:ext cx="1512168" cy="1512168"/>
          </a:xfrm>
          <a:prstGeom prst="arc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Généralité sur les structures de données (piles)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535</TotalTime>
  <Words>368</Words>
  <Application>Microsoft Office PowerPoint</Application>
  <PresentationFormat>Affichage à l'écran (4:3)</PresentationFormat>
  <Paragraphs>134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 Partie 5 Algorithme &amp; Programmation II</vt:lpstr>
      <vt:lpstr>Présentation : Pile &amp; File</vt:lpstr>
      <vt:lpstr>Présentation : Pile &amp; File</vt:lpstr>
      <vt:lpstr>Présentation Gestion des piles et files en Python</vt:lpstr>
      <vt:lpstr>Présentation Gestion des piles et des files en Python</vt:lpstr>
      <vt:lpstr>Présentation Généralité sur les structures de données (piles)</vt:lpstr>
      <vt:lpstr>Présentation Généralité sur les structures de données (piles)</vt:lpstr>
      <vt:lpstr>Présentation Généralité sur les structures de données (piles)</vt:lpstr>
      <vt:lpstr>Présentation Généralité sur les structures de données (piles)</vt:lpstr>
      <vt:lpstr>Présentation Généralité sur les structures de données (piles)</vt:lpstr>
      <vt:lpstr>Présentation Généralité sur les structures de données (piles)</vt:lpstr>
      <vt:lpstr>Présentation Généralité sur les structures de données (piles)</vt:lpstr>
      <vt:lpstr>Les piles Exemples d’application</vt:lpstr>
      <vt:lpstr>Les piles Implémentation d’une pile</vt:lpstr>
      <vt:lpstr>Les piles Implémentation d’une pile</vt:lpstr>
      <vt:lpstr>Les files Quelques exemples d’application</vt:lpstr>
      <vt:lpstr>Les files Implémentation d’une file</vt:lpstr>
      <vt:lpstr>Les files Implémentation d’une file</vt:lpstr>
      <vt:lpstr>Les files Implémentation d’une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Piles et Files</dc:title>
  <dc:creator>XP</dc:creator>
  <cp:lastModifiedBy>pt_ptsi</cp:lastModifiedBy>
  <cp:revision>110</cp:revision>
  <dcterms:created xsi:type="dcterms:W3CDTF">2014-09-30T07:33:25Z</dcterms:created>
  <dcterms:modified xsi:type="dcterms:W3CDTF">2015-11-02T08:15:58Z</dcterms:modified>
</cp:coreProperties>
</file>