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70080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Mystere</a:t>
            </a:r>
            <a:r>
              <a:rPr lang="fr-FR" sz="1200" dirty="0" smtClean="0">
                <a:solidFill>
                  <a:schemeClr val="tx1"/>
                </a:solidFill>
              </a:rPr>
              <a:t>([14,20,3,16])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79512" y="476672"/>
            <a:ext cx="0" cy="158417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179512" y="2060848"/>
            <a:ext cx="230425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483768" y="476672"/>
            <a:ext cx="0" cy="158417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3133386" y="170080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Mystere</a:t>
            </a:r>
            <a:r>
              <a:rPr lang="fr-FR" sz="1200" dirty="0" smtClean="0">
                <a:solidFill>
                  <a:schemeClr val="tx1"/>
                </a:solidFill>
              </a:rPr>
              <a:t>([14,20,3,16])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3061378" y="476672"/>
            <a:ext cx="0" cy="158417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61378" y="2060848"/>
            <a:ext cx="230425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365634" y="476672"/>
            <a:ext cx="0" cy="158417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3133386" y="134076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Mystere</a:t>
            </a:r>
            <a:r>
              <a:rPr lang="fr-FR" sz="1200" dirty="0" smtClean="0">
                <a:solidFill>
                  <a:schemeClr val="tx1"/>
                </a:solidFill>
              </a:rPr>
              <a:t>([14,20,3])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2160" y="170080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Mystere</a:t>
            </a:r>
            <a:r>
              <a:rPr lang="fr-FR" sz="1200" dirty="0" smtClean="0">
                <a:solidFill>
                  <a:schemeClr val="tx1"/>
                </a:solidFill>
              </a:rPr>
              <a:t>([14,20,3,16])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5940152" y="476672"/>
            <a:ext cx="0" cy="158417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5940152" y="2060848"/>
            <a:ext cx="230425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244408" y="476672"/>
            <a:ext cx="0" cy="158417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6012160" y="134076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Mystere</a:t>
            </a:r>
            <a:r>
              <a:rPr lang="fr-FR" sz="1200" dirty="0" smtClean="0">
                <a:solidFill>
                  <a:schemeClr val="tx1"/>
                </a:solidFill>
              </a:rPr>
              <a:t>([14,20,3])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12160" y="98072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Mystere</a:t>
            </a:r>
            <a:r>
              <a:rPr lang="fr-FR" sz="1200" dirty="0" smtClean="0">
                <a:solidFill>
                  <a:schemeClr val="tx1"/>
                </a:solidFill>
              </a:rPr>
              <a:t>([14,20])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1144" y="386104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Mystere</a:t>
            </a:r>
            <a:r>
              <a:rPr lang="fr-FR" sz="1200" dirty="0" smtClean="0">
                <a:solidFill>
                  <a:schemeClr val="tx1"/>
                </a:solidFill>
              </a:rPr>
              <a:t>([14,20,3,16])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36" name="Connecteur droit 35"/>
          <p:cNvCxnSpPr/>
          <p:nvPr/>
        </p:nvCxnSpPr>
        <p:spPr>
          <a:xfrm>
            <a:off x="189136" y="2636912"/>
            <a:ext cx="0" cy="158417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189136" y="4221088"/>
            <a:ext cx="230425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493392" y="2636912"/>
            <a:ext cx="0" cy="158417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261144" y="350100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Mystere</a:t>
            </a:r>
            <a:r>
              <a:rPr lang="fr-FR" sz="1200" dirty="0" smtClean="0">
                <a:solidFill>
                  <a:schemeClr val="tx1"/>
                </a:solidFill>
              </a:rPr>
              <a:t>([14,20,3])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1144" y="314096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Mystere</a:t>
            </a:r>
            <a:r>
              <a:rPr lang="fr-FR" sz="1200" dirty="0" smtClean="0">
                <a:solidFill>
                  <a:schemeClr val="tx1"/>
                </a:solidFill>
              </a:rPr>
              <a:t>([14,20])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1144" y="278092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Mystere</a:t>
            </a:r>
            <a:r>
              <a:rPr lang="fr-FR" sz="1200" dirty="0" smtClean="0">
                <a:solidFill>
                  <a:schemeClr val="tx1"/>
                </a:solidFill>
              </a:rPr>
              <a:t>([14])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33386" y="386104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Mystere</a:t>
            </a:r>
            <a:r>
              <a:rPr lang="fr-FR" sz="1200" dirty="0" smtClean="0">
                <a:solidFill>
                  <a:schemeClr val="tx1"/>
                </a:solidFill>
              </a:rPr>
              <a:t>([14,20,3,16])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>
            <a:off x="3061378" y="2636912"/>
            <a:ext cx="0" cy="158417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3061378" y="4221088"/>
            <a:ext cx="230425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365634" y="2636912"/>
            <a:ext cx="0" cy="158417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3133386" y="350100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Mystere</a:t>
            </a:r>
            <a:r>
              <a:rPr lang="fr-FR" sz="1200" dirty="0" smtClean="0">
                <a:solidFill>
                  <a:schemeClr val="tx1"/>
                </a:solidFill>
              </a:rPr>
              <a:t>([14,20,3])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33386" y="314096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Mystere</a:t>
            </a:r>
            <a:r>
              <a:rPr lang="fr-FR" sz="1200" dirty="0" smtClean="0">
                <a:solidFill>
                  <a:schemeClr val="tx1"/>
                </a:solidFill>
              </a:rPr>
              <a:t>([14,20])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133386" y="278092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14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12160" y="386104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Mystere</a:t>
            </a:r>
            <a:r>
              <a:rPr lang="fr-FR" sz="1200" dirty="0" smtClean="0">
                <a:solidFill>
                  <a:schemeClr val="tx1"/>
                </a:solidFill>
              </a:rPr>
              <a:t>([14,20,3,16])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5940152" y="2636912"/>
            <a:ext cx="0" cy="158417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5940152" y="4221088"/>
            <a:ext cx="230425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8244408" y="2636912"/>
            <a:ext cx="0" cy="158417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Rectangle 52"/>
          <p:cNvSpPr/>
          <p:nvPr/>
        </p:nvSpPr>
        <p:spPr>
          <a:xfrm>
            <a:off x="6012160" y="350100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Mystere</a:t>
            </a:r>
            <a:r>
              <a:rPr lang="fr-FR" sz="1200" dirty="0" smtClean="0">
                <a:solidFill>
                  <a:schemeClr val="tx1"/>
                </a:solidFill>
              </a:rPr>
              <a:t>([14,20,3])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2160" y="314096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14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4210" y="602128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Mystere</a:t>
            </a:r>
            <a:r>
              <a:rPr lang="fr-FR" sz="1200" dirty="0" smtClean="0">
                <a:solidFill>
                  <a:schemeClr val="tx1"/>
                </a:solidFill>
              </a:rPr>
              <a:t>([14,20,3,16])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>
            <a:off x="172202" y="4797152"/>
            <a:ext cx="0" cy="158417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172202" y="6381328"/>
            <a:ext cx="230425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476458" y="4797152"/>
            <a:ext cx="0" cy="158417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Rectangle 59"/>
          <p:cNvSpPr/>
          <p:nvPr/>
        </p:nvSpPr>
        <p:spPr>
          <a:xfrm>
            <a:off x="244210" y="566124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3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33386" y="6021288"/>
            <a:ext cx="216024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3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>
            <a:off x="3061378" y="4797152"/>
            <a:ext cx="0" cy="158417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061378" y="6381328"/>
            <a:ext cx="230425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365634" y="4797152"/>
            <a:ext cx="0" cy="158417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2818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165" y="1532441"/>
            <a:ext cx="2268000" cy="70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e 1"/>
          <p:cNvGrpSpPr/>
          <p:nvPr/>
        </p:nvGrpSpPr>
        <p:grpSpPr>
          <a:xfrm>
            <a:off x="55202" y="1351281"/>
            <a:ext cx="7973182" cy="916565"/>
            <a:chOff x="1043608" y="764704"/>
            <a:chExt cx="7973182" cy="916565"/>
          </a:xfrm>
        </p:grpSpPr>
        <p:sp>
          <p:nvSpPr>
            <p:cNvPr id="6" name="ZoneTexte 5"/>
            <p:cNvSpPr txBox="1"/>
            <p:nvPr/>
          </p:nvSpPr>
          <p:spPr>
            <a:xfrm>
              <a:off x="1043608" y="1351801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A</a:t>
              </a:r>
              <a:endParaRPr lang="fr-FR" sz="1200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347864" y="1351800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B</a:t>
              </a:r>
              <a:endParaRPr lang="fr-FR" sz="1200" dirty="0"/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1214762" y="1628800"/>
              <a:ext cx="226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4067944" y="1630627"/>
              <a:ext cx="75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7200000">
              <a:off x="4634943" y="1303269"/>
              <a:ext cx="75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5579944" y="1630627"/>
              <a:ext cx="75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3600000">
              <a:off x="5012944" y="1303269"/>
              <a:ext cx="75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3887924" y="1353628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A</a:t>
              </a:r>
              <a:endParaRPr lang="fr-FR" sz="1200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228184" y="1351799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B</a:t>
              </a:r>
              <a:endParaRPr lang="fr-FR" sz="1200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4644008" y="1368799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508104" y="1353641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</a:t>
              </a:r>
              <a:endParaRPr lang="fr-FR" sz="1200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076056" y="764704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E</a:t>
              </a:r>
              <a:endParaRPr lang="fr-FR" sz="12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916714" y="908482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Etape n=0</a:t>
              </a:r>
              <a:endParaRPr lang="fr-FR" sz="1200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579944" y="837411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Etape n=1</a:t>
              </a:r>
              <a:endParaRPr lang="fr-FR" sz="12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8152694" y="885569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Etape n=2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8510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81</Words>
  <Application>Microsoft Office PowerPoint</Application>
  <PresentationFormat>Affichage à l'écran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Famille</cp:lastModifiedBy>
  <cp:revision>7</cp:revision>
  <dcterms:created xsi:type="dcterms:W3CDTF">2015-11-03T12:23:54Z</dcterms:created>
  <dcterms:modified xsi:type="dcterms:W3CDTF">2016-09-19T20:05:10Z</dcterms:modified>
</cp:coreProperties>
</file>