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28/11/2015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66DB9C4-33D9-4CC9-BF68-2FC9448BEA54}" type="datetime1">
              <a:rPr lang="fr-FR" smtClean="0"/>
              <a:t>28/11/2015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CEEF-0BEE-44EF-8EE6-CB89CEBDF4CF}" type="datetime1">
              <a:rPr lang="fr-FR" smtClean="0"/>
              <a:t>28/11/2015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BD7E-5C33-462D-B5C8-DCFC2CFE92EF}" type="datetime1">
              <a:rPr lang="fr-FR" smtClean="0"/>
              <a:t>28/11/2015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2A25-B9B2-4A4A-9395-5CB3610C55DF}" type="datetime1">
              <a:rPr lang="fr-FR" smtClean="0"/>
              <a:t>28/11/2015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8953BA0-3035-45CC-9DD6-183659F60DCC}" type="datetime1">
              <a:rPr lang="fr-FR" smtClean="0"/>
              <a:t>28/11/2015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844C-EB6A-4F96-931A-BEA9A179187A}" type="datetime1">
              <a:rPr lang="fr-FR" smtClean="0"/>
              <a:t>28/11/2015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2782-D9AD-4B1A-9FDE-196418976B36}" type="datetime1">
              <a:rPr lang="fr-FR" smtClean="0"/>
              <a:t>28/11/2015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D9A-275F-4F41-A4A1-321F01319026}" type="datetime1">
              <a:rPr lang="fr-FR" smtClean="0"/>
              <a:t>28/11/2015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81D4-0C44-4B42-B543-3D9C16A4B9BA}" type="datetime1">
              <a:rPr lang="fr-FR" smtClean="0"/>
              <a:t>28/11/2015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6F46-C828-4BE6-A282-F6AF0D9CCDF8}" type="datetime1">
              <a:rPr lang="fr-FR" smtClean="0"/>
              <a:t>28/11/2015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827A-06DA-4BFB-8EC1-0429C6CBCD9F}" type="datetime1">
              <a:rPr lang="fr-FR" smtClean="0"/>
              <a:t>28/11/2015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6BDCD86-ECBB-440A-8B46-037724BAB242}" type="datetime1">
              <a:rPr lang="fr-FR" smtClean="0"/>
              <a:t>28/11/2015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Les tris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TRIS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987008" cy="990600"/>
          </a:xfrm>
        </p:spPr>
        <p:txBody>
          <a:bodyPr/>
          <a:lstStyle/>
          <a:p>
            <a:r>
              <a:rPr lang="fr-FR" dirty="0" smtClean="0"/>
              <a:t>Le Tri </a:t>
            </a:r>
            <a:r>
              <a:rPr lang="fr-FR" dirty="0" smtClean="0"/>
              <a:t>rapide – Première segmentation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205062" y="847530"/>
            <a:ext cx="208486" cy="208486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083408" y="836312"/>
            <a:ext cx="216784" cy="216784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13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9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3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9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2000" y="11247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7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3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5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1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3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9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52000" y="764704"/>
            <a:ext cx="360000" cy="360000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83808" y="836512"/>
            <a:ext cx="216384" cy="21638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7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3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92000" y="198888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5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1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3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29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52000" y="198888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12000" y="18448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7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3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52000" y="2564415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1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7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32000" y="25649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9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01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3852000" y="2348880"/>
            <a:ext cx="18000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49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2000" y="256486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4211800" y="3789000"/>
            <a:ext cx="7200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277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3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21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7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9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1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9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65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5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31800" y="40050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cxnSp>
        <p:nvCxnSpPr>
          <p:cNvPr id="60" name="Connecteur droit 59"/>
          <p:cNvCxnSpPr/>
          <p:nvPr/>
        </p:nvCxnSpPr>
        <p:spPr>
          <a:xfrm>
            <a:off x="2411760" y="450908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lgDashDot"/>
          </a:ln>
          <a:effectLst/>
        </p:spPr>
      </p:cxnSp>
      <p:sp>
        <p:nvSpPr>
          <p:cNvPr id="61" name="Ellipse 60"/>
          <p:cNvSpPr/>
          <p:nvPr/>
        </p:nvSpPr>
        <p:spPr>
          <a:xfrm>
            <a:off x="5777800" y="1788338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5400104" y="2420848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4708701" y="3851550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3623843" y="1788338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983643" y="2420848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4367662" y="3851550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Arc 66"/>
          <p:cNvSpPr/>
          <p:nvPr/>
        </p:nvSpPr>
        <p:spPr>
          <a:xfrm flipV="1">
            <a:off x="2989991" y="5625204"/>
            <a:ext cx="1059945" cy="396044"/>
          </a:xfrm>
          <a:prstGeom prst="arc">
            <a:avLst>
              <a:gd name="adj1" fmla="val 10834787"/>
              <a:gd name="adj2" fmla="val 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stealth" w="med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Connecteur droit 67"/>
          <p:cNvCxnSpPr/>
          <p:nvPr/>
        </p:nvCxnSpPr>
        <p:spPr>
          <a:xfrm>
            <a:off x="2411560" y="1676915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69" name="Rectangle 68"/>
          <p:cNvSpPr/>
          <p:nvPr/>
        </p:nvSpPr>
        <p:spPr>
          <a:xfrm>
            <a:off x="277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13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21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29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01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49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651800" y="32849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77" name="Ellipse 76"/>
          <p:cNvSpPr/>
          <p:nvPr/>
        </p:nvSpPr>
        <p:spPr>
          <a:xfrm>
            <a:off x="5058000" y="3233865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3983443" y="3233865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Connecteur droit 78"/>
          <p:cNvCxnSpPr/>
          <p:nvPr/>
        </p:nvCxnSpPr>
        <p:spPr>
          <a:xfrm>
            <a:off x="2417910" y="306892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4BACC6">
                <a:lumMod val="50000"/>
              </a:srgbClr>
            </a:solidFill>
            <a:prstDash val="lgDashDot"/>
          </a:ln>
          <a:effectLst/>
        </p:spPr>
      </p:cxnSp>
      <p:sp>
        <p:nvSpPr>
          <p:cNvPr id="80" name="Rectangle 79"/>
          <p:cNvSpPr/>
          <p:nvPr/>
        </p:nvSpPr>
        <p:spPr>
          <a:xfrm>
            <a:off x="3851800" y="342900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931800" y="3429000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77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13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21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57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29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1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49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65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5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31800" y="472514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92" name="Ellipse 91"/>
          <p:cNvSpPr/>
          <p:nvPr/>
        </p:nvSpPr>
        <p:spPr>
          <a:xfrm>
            <a:off x="3995936" y="458140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4263717" y="458140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Connecteur droit 93"/>
          <p:cNvCxnSpPr/>
          <p:nvPr/>
        </p:nvCxnSpPr>
        <p:spPr>
          <a:xfrm>
            <a:off x="2411760" y="5229160"/>
            <a:ext cx="4320480" cy="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lgDashDot"/>
          </a:ln>
          <a:effectLst/>
        </p:spPr>
      </p:cxnSp>
      <p:sp>
        <p:nvSpPr>
          <p:cNvPr id="95" name="Rectangle 94"/>
          <p:cNvSpPr/>
          <p:nvPr/>
        </p:nvSpPr>
        <p:spPr>
          <a:xfrm>
            <a:off x="277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13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21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57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29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01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9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65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85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931800" y="544522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05" name="Ellipse 104"/>
          <p:cNvSpPr/>
          <p:nvPr/>
        </p:nvSpPr>
        <p:spPr>
          <a:xfrm>
            <a:off x="3995936" y="530148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4263717" y="530148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77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13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21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57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29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1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49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65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85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932200" y="616530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17" name="Ellipse 116"/>
          <p:cNvSpPr/>
          <p:nvPr/>
        </p:nvSpPr>
        <p:spPr>
          <a:xfrm>
            <a:off x="3996336" y="6021569"/>
            <a:ext cx="108000" cy="108000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Ellipse 117"/>
          <p:cNvSpPr/>
          <p:nvPr/>
        </p:nvSpPr>
        <p:spPr>
          <a:xfrm>
            <a:off x="4264117" y="6021569"/>
            <a:ext cx="108000" cy="108000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9525" cap="flat" cmpd="sng" algn="ctr">
            <a:solidFill>
              <a:srgbClr val="4BACC6">
                <a:lumMod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Ellipse 118"/>
          <p:cNvSpPr/>
          <p:nvPr/>
        </p:nvSpPr>
        <p:spPr>
          <a:xfrm>
            <a:off x="3941784" y="6633304"/>
            <a:ext cx="180032" cy="180032"/>
          </a:xfrm>
          <a:prstGeom prst="ellipse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907577" y="6588912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</a:t>
            </a:r>
          </a:p>
        </p:txBody>
      </p:sp>
      <p:pic>
        <p:nvPicPr>
          <p:cNvPr id="12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73" y="1319757"/>
            <a:ext cx="27622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Rectangle 121"/>
          <p:cNvSpPr/>
          <p:nvPr/>
        </p:nvSpPr>
        <p:spPr>
          <a:xfrm>
            <a:off x="539552" y="3341865"/>
            <a:ext cx="1584176" cy="26713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-27073" y="3858330"/>
            <a:ext cx="2232248" cy="43470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Première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segmentation 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kern="0" noProof="0" dirty="0" smtClean="0">
                <a:solidFill>
                  <a:sysClr val="windowText" lastClr="000000"/>
                </a:solidFill>
                <a:latin typeface="Calibri"/>
              </a:rPr>
              <a:t>i = 0, j = 9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304704"/>
            <a:ext cx="34766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Rectangle 124"/>
          <p:cNvSpPr/>
          <p:nvPr/>
        </p:nvSpPr>
        <p:spPr>
          <a:xfrm>
            <a:off x="6876256" y="5034354"/>
            <a:ext cx="1872208" cy="41087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26" name="Connecteur droit avec flèche 125"/>
          <p:cNvCxnSpPr>
            <a:endCxn id="125" idx="2"/>
          </p:cNvCxnSpPr>
          <p:nvPr/>
        </p:nvCxnSpPr>
        <p:spPr>
          <a:xfrm flipV="1">
            <a:off x="6588224" y="5445224"/>
            <a:ext cx="1224136" cy="36000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6876256" y="3799588"/>
            <a:ext cx="2267744" cy="123476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25" name="Accolade fermante 1024"/>
          <p:cNvSpPr/>
          <p:nvPr/>
        </p:nvSpPr>
        <p:spPr>
          <a:xfrm>
            <a:off x="6516216" y="1676915"/>
            <a:ext cx="222174" cy="2832165"/>
          </a:xfrm>
          <a:prstGeom prst="rightBrace">
            <a:avLst>
              <a:gd name="adj1" fmla="val 160667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2" name="Connecteur droit avec flèche 131"/>
          <p:cNvCxnSpPr/>
          <p:nvPr/>
        </p:nvCxnSpPr>
        <p:spPr>
          <a:xfrm flipH="1" flipV="1">
            <a:off x="6732040" y="3092998"/>
            <a:ext cx="144216" cy="696002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38" name="Rectangle 137"/>
          <p:cNvSpPr/>
          <p:nvPr/>
        </p:nvSpPr>
        <p:spPr>
          <a:xfrm>
            <a:off x="6876256" y="3341865"/>
            <a:ext cx="648072" cy="45780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endParaRPr lang="fr-FR" sz="1200" kern="0">
              <a:ln w="28575">
                <a:solidFill>
                  <a:srgbClr val="C00000"/>
                </a:solidFill>
              </a:ln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39" name="Connecteur droit avec flèche 138"/>
          <p:cNvCxnSpPr>
            <a:stCxn id="138" idx="0"/>
          </p:cNvCxnSpPr>
          <p:nvPr/>
        </p:nvCxnSpPr>
        <p:spPr>
          <a:xfrm flipH="1" flipV="1">
            <a:off x="6587824" y="1276221"/>
            <a:ext cx="612468" cy="2065644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46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987008" cy="990600"/>
          </a:xfrm>
        </p:spPr>
        <p:txBody>
          <a:bodyPr/>
          <a:lstStyle/>
          <a:p>
            <a:r>
              <a:rPr lang="fr-FR" dirty="0" smtClean="0"/>
              <a:t>Le Tri </a:t>
            </a:r>
            <a:r>
              <a:rPr lang="fr-FR" dirty="0" smtClean="0"/>
              <a:t>rapide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Les tris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3907577" y="2567370"/>
            <a:ext cx="263214" cy="276999"/>
            <a:chOff x="3907577" y="1620360"/>
            <a:chExt cx="263214" cy="276999"/>
          </a:xfrm>
        </p:grpSpPr>
        <p:sp>
          <p:nvSpPr>
            <p:cNvPr id="119" name="Ellipse 118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907577" y="1620360"/>
              <a:ext cx="2632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pic>
        <p:nvPicPr>
          <p:cNvPr id="12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87"/>
          <a:stretch/>
        </p:blipFill>
        <p:spPr bwMode="auto">
          <a:xfrm>
            <a:off x="0" y="2039262"/>
            <a:ext cx="2232248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e 139"/>
          <p:cNvGrpSpPr/>
          <p:nvPr/>
        </p:nvGrpSpPr>
        <p:grpSpPr>
          <a:xfrm>
            <a:off x="2771920" y="3283558"/>
            <a:ext cx="261610" cy="276999"/>
            <a:chOff x="3907577" y="1620360"/>
            <a:chExt cx="261610" cy="276999"/>
          </a:xfrm>
        </p:grpSpPr>
        <p:sp>
          <p:nvSpPr>
            <p:cNvPr id="141" name="Ellipse 140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>
                  <a:solidFill>
                    <a:sysClr val="windowText" lastClr="000000"/>
                  </a:solidFill>
                </a:rPr>
                <a:t>0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2773364" y="2608947"/>
            <a:ext cx="1080000" cy="193846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(0,2)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212200" y="2602062"/>
            <a:ext cx="2160000" cy="207615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QS(4,9)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2138075" y="3323099"/>
            <a:ext cx="547370" cy="19588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fr-FR" sz="1000" b="1" kern="0" dirty="0" smtClean="0">
                <a:solidFill>
                  <a:sysClr val="windowText" lastClr="000000"/>
                </a:solidFill>
                <a:latin typeface="Calibri"/>
              </a:rPr>
              <a:t>QS (0,-1)</a:t>
            </a:r>
            <a:endParaRPr lang="fr-FR" sz="10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771920" y="1868444"/>
            <a:ext cx="3598836" cy="193846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(0,9)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090791" y="3320025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(1,2)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160" name="Groupe 159"/>
          <p:cNvGrpSpPr/>
          <p:nvPr/>
        </p:nvGrpSpPr>
        <p:grpSpPr>
          <a:xfrm>
            <a:off x="3102156" y="4008507"/>
            <a:ext cx="261610" cy="276999"/>
            <a:chOff x="3907577" y="1620360"/>
            <a:chExt cx="261610" cy="276999"/>
          </a:xfrm>
        </p:grpSpPr>
        <p:sp>
          <p:nvSpPr>
            <p:cNvPr id="161" name="Ellipse 160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 smtClean="0">
                  <a:solidFill>
                    <a:sysClr val="windowText" lastClr="000000"/>
                  </a:solidFill>
                </a:rPr>
                <a:t>1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2309871" y="4045992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(1,0)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3420829" y="4045991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(2,2)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65" name="Connecteur droit avec flèche 164"/>
          <p:cNvCxnSpPr>
            <a:stCxn id="124" idx="0"/>
            <a:endCxn id="155" idx="2"/>
          </p:cNvCxnSpPr>
          <p:nvPr/>
        </p:nvCxnSpPr>
        <p:spPr>
          <a:xfrm flipV="1">
            <a:off x="3313364" y="2062290"/>
            <a:ext cx="1257974" cy="54665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67" name="Connecteur droit avec flèche 166"/>
          <p:cNvCxnSpPr>
            <a:stCxn id="148" idx="0"/>
            <a:endCxn id="124" idx="2"/>
          </p:cNvCxnSpPr>
          <p:nvPr/>
        </p:nvCxnSpPr>
        <p:spPr>
          <a:xfrm flipV="1">
            <a:off x="2411760" y="2802793"/>
            <a:ext cx="901604" cy="520306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70" name="Connecteur droit avec flèche 169"/>
          <p:cNvCxnSpPr>
            <a:stCxn id="159" idx="0"/>
            <a:endCxn id="124" idx="2"/>
          </p:cNvCxnSpPr>
          <p:nvPr/>
        </p:nvCxnSpPr>
        <p:spPr>
          <a:xfrm flipH="1" flipV="1">
            <a:off x="3313364" y="2802793"/>
            <a:ext cx="152408" cy="51723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73" name="Connecteur droit avec flèche 172"/>
          <p:cNvCxnSpPr>
            <a:stCxn id="163" idx="0"/>
            <a:endCxn id="159" idx="2"/>
          </p:cNvCxnSpPr>
          <p:nvPr/>
        </p:nvCxnSpPr>
        <p:spPr>
          <a:xfrm flipV="1">
            <a:off x="2684852" y="3506964"/>
            <a:ext cx="780920" cy="53902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177" name="Connecteur droit avec flèche 176"/>
          <p:cNvCxnSpPr>
            <a:stCxn id="164" idx="0"/>
            <a:endCxn id="159" idx="2"/>
          </p:cNvCxnSpPr>
          <p:nvPr/>
        </p:nvCxnSpPr>
        <p:spPr>
          <a:xfrm flipH="1" flipV="1">
            <a:off x="3465772" y="3506964"/>
            <a:ext cx="330038" cy="53902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181" name="Rectangle 180"/>
          <p:cNvSpPr/>
          <p:nvPr/>
        </p:nvSpPr>
        <p:spPr>
          <a:xfrm>
            <a:off x="6751542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931542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7469588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65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01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7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7109588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19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7289588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7830946" y="2610273"/>
            <a:ext cx="180000" cy="18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673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709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781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853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817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7452360" y="3158979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7" name="Groupe 196"/>
          <p:cNvGrpSpPr/>
          <p:nvPr/>
        </p:nvGrpSpPr>
        <p:grpSpPr>
          <a:xfrm>
            <a:off x="7141555" y="2849032"/>
            <a:ext cx="261610" cy="276999"/>
            <a:chOff x="3907577" y="1620360"/>
            <a:chExt cx="261610" cy="276999"/>
          </a:xfrm>
        </p:grpSpPr>
        <p:sp>
          <p:nvSpPr>
            <p:cNvPr id="198" name="Ellipse 197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>
                  <a:solidFill>
                    <a:sysClr val="windowText" lastClr="000000"/>
                  </a:solidFill>
                </a:rPr>
                <a:t>5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0" name="Groupe 199"/>
          <p:cNvGrpSpPr/>
          <p:nvPr/>
        </p:nvGrpSpPr>
        <p:grpSpPr>
          <a:xfrm>
            <a:off x="5700673" y="4010297"/>
            <a:ext cx="261610" cy="276999"/>
            <a:chOff x="3907577" y="1620360"/>
            <a:chExt cx="261610" cy="276999"/>
          </a:xfrm>
        </p:grpSpPr>
        <p:sp>
          <p:nvSpPr>
            <p:cNvPr id="201" name="Ellipse 200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dirty="0">
                  <a:solidFill>
                    <a:sysClr val="windowText" lastClr="000000"/>
                  </a:solidFill>
                </a:rPr>
                <a:t>7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3" name="Rectangle 202"/>
          <p:cNvSpPr/>
          <p:nvPr/>
        </p:nvSpPr>
        <p:spPr>
          <a:xfrm>
            <a:off x="4203481" y="3322008"/>
            <a:ext cx="749961" cy="186939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(4,4)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292200" y="3326434"/>
            <a:ext cx="1078556" cy="192546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(6,9)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05" name="Connecteur droit avec flèche 204"/>
          <p:cNvCxnSpPr>
            <a:stCxn id="146" idx="0"/>
            <a:endCxn id="155" idx="2"/>
          </p:cNvCxnSpPr>
          <p:nvPr/>
        </p:nvCxnSpPr>
        <p:spPr>
          <a:xfrm flipH="1" flipV="1">
            <a:off x="4571338" y="2062290"/>
            <a:ext cx="720862" cy="539772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08" name="Connecteur droit avec flèche 207"/>
          <p:cNvCxnSpPr>
            <a:stCxn id="204" idx="0"/>
            <a:endCxn id="146" idx="2"/>
          </p:cNvCxnSpPr>
          <p:nvPr/>
        </p:nvCxnSpPr>
        <p:spPr>
          <a:xfrm flipH="1" flipV="1">
            <a:off x="5292200" y="2809677"/>
            <a:ext cx="539278" cy="516757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11" name="Connecteur droit avec flèche 210"/>
          <p:cNvCxnSpPr>
            <a:stCxn id="203" idx="0"/>
            <a:endCxn id="146" idx="2"/>
          </p:cNvCxnSpPr>
          <p:nvPr/>
        </p:nvCxnSpPr>
        <p:spPr>
          <a:xfrm flipV="1">
            <a:off x="4578462" y="2809677"/>
            <a:ext cx="713738" cy="512331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sp>
        <p:nvSpPr>
          <p:cNvPr id="214" name="Rectangle 213"/>
          <p:cNvSpPr/>
          <p:nvPr/>
        </p:nvSpPr>
        <p:spPr>
          <a:xfrm>
            <a:off x="781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</a:t>
            </a:r>
            <a:endParaRPr kumimoji="0" lang="fr-FR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853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817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7452360" y="3888384"/>
            <a:ext cx="360000" cy="360000"/>
          </a:xfrm>
          <a:prstGeom prst="rect">
            <a:avLst/>
          </a:prstGeom>
          <a:noFill/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17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8" name="Groupe 217"/>
          <p:cNvGrpSpPr/>
          <p:nvPr/>
        </p:nvGrpSpPr>
        <p:grpSpPr>
          <a:xfrm>
            <a:off x="7861555" y="3583752"/>
            <a:ext cx="261610" cy="276999"/>
            <a:chOff x="3907577" y="1620360"/>
            <a:chExt cx="261610" cy="276999"/>
          </a:xfrm>
        </p:grpSpPr>
        <p:sp>
          <p:nvSpPr>
            <p:cNvPr id="219" name="Ellipse 218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1200" kern="0" noProof="0" dirty="0" smtClean="0">
                  <a:solidFill>
                    <a:sysClr val="windowText" lastClr="000000"/>
                  </a:solidFill>
                </a:rPr>
                <a:t>7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4929685" y="4037409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(6,6)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6019797" y="4045154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(8,9)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23" name="Connecteur droit avec flèche 222"/>
          <p:cNvCxnSpPr>
            <a:stCxn id="222" idx="0"/>
            <a:endCxn id="204" idx="2"/>
          </p:cNvCxnSpPr>
          <p:nvPr/>
        </p:nvCxnSpPr>
        <p:spPr>
          <a:xfrm flipH="1" flipV="1">
            <a:off x="5831478" y="3518980"/>
            <a:ext cx="549537" cy="526174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26" name="Connecteur droit avec flèche 225"/>
          <p:cNvCxnSpPr>
            <a:stCxn id="221" idx="0"/>
            <a:endCxn id="204" idx="2"/>
          </p:cNvCxnSpPr>
          <p:nvPr/>
        </p:nvCxnSpPr>
        <p:spPr>
          <a:xfrm flipV="1">
            <a:off x="5290903" y="3518980"/>
            <a:ext cx="540575" cy="51842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grpSp>
        <p:nvGrpSpPr>
          <p:cNvPr id="229" name="Groupe 228"/>
          <p:cNvGrpSpPr/>
          <p:nvPr/>
        </p:nvGrpSpPr>
        <p:grpSpPr>
          <a:xfrm>
            <a:off x="7248783" y="2339596"/>
            <a:ext cx="261610" cy="276999"/>
            <a:chOff x="3907577" y="1620360"/>
            <a:chExt cx="261610" cy="276999"/>
          </a:xfrm>
        </p:grpSpPr>
        <p:sp>
          <p:nvSpPr>
            <p:cNvPr id="230" name="Ellipse 229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2" name="Groupe 231"/>
          <p:cNvGrpSpPr/>
          <p:nvPr/>
        </p:nvGrpSpPr>
        <p:grpSpPr>
          <a:xfrm>
            <a:off x="6266745" y="4736177"/>
            <a:ext cx="261610" cy="276999"/>
            <a:chOff x="3907577" y="1620360"/>
            <a:chExt cx="261610" cy="276999"/>
          </a:xfrm>
        </p:grpSpPr>
        <p:sp>
          <p:nvSpPr>
            <p:cNvPr id="233" name="Ellipse 232"/>
            <p:cNvSpPr/>
            <p:nvPr/>
          </p:nvSpPr>
          <p:spPr>
            <a:xfrm>
              <a:off x="3941784" y="1664752"/>
              <a:ext cx="180032" cy="180032"/>
            </a:xfrm>
            <a:prstGeom prst="ellipse">
              <a:avLst/>
            </a:prstGeom>
            <a:solidFill>
              <a:srgbClr val="C0504D">
                <a:lumMod val="20000"/>
                <a:lumOff val="80000"/>
              </a:srgbClr>
            </a:solidFill>
            <a:ln w="9525" cap="flat" cmpd="sng" algn="ctr">
              <a:solidFill>
                <a:srgbClr val="C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907577" y="1620360"/>
              <a:ext cx="261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8</a:t>
              </a:r>
              <a:endPara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5495757" y="4763289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(8,7)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6585869" y="4771034"/>
            <a:ext cx="722435" cy="19552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9525" cap="flat" cmpd="sng" algn="ctr">
            <a:solidFill>
              <a:srgbClr val="C00000"/>
            </a:solidFill>
            <a:prstDash val="dash"/>
          </a:ln>
          <a:effectLst/>
        </p:spPr>
        <p:txBody>
          <a:bodyPr rtlCol="0" anchor="ctr"/>
          <a:lstStyle/>
          <a:p>
            <a:pPr algn="ctr"/>
            <a:r>
              <a:rPr lang="fr-FR" sz="1200" b="1" kern="0" dirty="0" smtClean="0">
                <a:solidFill>
                  <a:sysClr val="windowText" lastClr="000000"/>
                </a:solidFill>
                <a:latin typeface="Calibri"/>
              </a:rPr>
              <a:t>QS (9,9)</a:t>
            </a:r>
            <a:endParaRPr lang="fr-FR" sz="1200" b="1" kern="0" dirty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37" name="Connecteur droit avec flèche 236"/>
          <p:cNvCxnSpPr>
            <a:stCxn id="236" idx="0"/>
            <a:endCxn id="222" idx="2"/>
          </p:cNvCxnSpPr>
          <p:nvPr/>
        </p:nvCxnSpPr>
        <p:spPr>
          <a:xfrm flipH="1" flipV="1">
            <a:off x="6381015" y="4240676"/>
            <a:ext cx="566072" cy="53035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  <p:cxnSp>
        <p:nvCxnSpPr>
          <p:cNvPr id="241" name="Connecteur droit avec flèche 240"/>
          <p:cNvCxnSpPr>
            <a:stCxn id="235" idx="0"/>
            <a:endCxn id="222" idx="2"/>
          </p:cNvCxnSpPr>
          <p:nvPr/>
        </p:nvCxnSpPr>
        <p:spPr>
          <a:xfrm flipV="1">
            <a:off x="5856975" y="4240676"/>
            <a:ext cx="524040" cy="522613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headEnd type="stealth" w="med" len="lg"/>
            <a:tailEnd type="non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365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519</TotalTime>
  <Words>217</Words>
  <Application>Microsoft Office PowerPoint</Application>
  <PresentationFormat>Affichage à l'écran (4:3)</PresentationFormat>
  <Paragraphs>145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Origine</vt:lpstr>
      <vt:lpstr> Partie 5 Algorithme &amp; Programmation II</vt:lpstr>
      <vt:lpstr>Le Tri rapide – Première segmentation</vt:lpstr>
      <vt:lpstr>Le Tri rapide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121</cp:revision>
  <dcterms:created xsi:type="dcterms:W3CDTF">2014-09-30T07:33:25Z</dcterms:created>
  <dcterms:modified xsi:type="dcterms:W3CDTF">2015-11-28T17:46:41Z</dcterms:modified>
</cp:coreProperties>
</file>