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58" y="43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82" y="5373216"/>
            <a:ext cx="936104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2 * P2(3)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2582" y="5049180"/>
            <a:ext cx="936104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2 * P2(2)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2582" y="4725144"/>
            <a:ext cx="936104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2 * P2(1)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2582" y="4401108"/>
            <a:ext cx="936104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2 * P2(0)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569442" y="4014788"/>
            <a:ext cx="0" cy="1755657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691826" y="4005064"/>
            <a:ext cx="0" cy="1765381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1569442" y="5770445"/>
            <a:ext cx="1122384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899592" y="5535234"/>
            <a:ext cx="618974" cy="0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323528" y="5289013"/>
            <a:ext cx="1141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/>
              <a:t>Entrée dans la pile</a:t>
            </a:r>
            <a:endParaRPr lang="fr-FR" sz="1000" dirty="0"/>
          </a:p>
        </p:txBody>
      </p:sp>
      <p:sp>
        <p:nvSpPr>
          <p:cNvPr id="21" name="Arc 20"/>
          <p:cNvSpPr/>
          <p:nvPr/>
        </p:nvSpPr>
        <p:spPr>
          <a:xfrm>
            <a:off x="1493289" y="5229200"/>
            <a:ext cx="338585" cy="306034"/>
          </a:xfrm>
          <a:prstGeom prst="arc">
            <a:avLst>
              <a:gd name="adj1" fmla="val 5498357"/>
              <a:gd name="adj2" fmla="val 1620054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>
            <a:off x="1493289" y="4923166"/>
            <a:ext cx="338585" cy="306034"/>
          </a:xfrm>
          <a:prstGeom prst="arc">
            <a:avLst>
              <a:gd name="adj1" fmla="val 5498357"/>
              <a:gd name="adj2" fmla="val 1620054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c 22"/>
          <p:cNvSpPr/>
          <p:nvPr/>
        </p:nvSpPr>
        <p:spPr>
          <a:xfrm>
            <a:off x="1493288" y="4617132"/>
            <a:ext cx="338585" cy="306034"/>
          </a:xfrm>
          <a:prstGeom prst="arc">
            <a:avLst>
              <a:gd name="adj1" fmla="val 5498357"/>
              <a:gd name="adj2" fmla="val 1620054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/>
          <p:cNvSpPr/>
          <p:nvPr/>
        </p:nvSpPr>
        <p:spPr>
          <a:xfrm rot="10800000">
            <a:off x="2429393" y="4563126"/>
            <a:ext cx="338585" cy="306034"/>
          </a:xfrm>
          <a:prstGeom prst="arc">
            <a:avLst>
              <a:gd name="adj1" fmla="val 5498357"/>
              <a:gd name="adj2" fmla="val 1620054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c 24"/>
          <p:cNvSpPr/>
          <p:nvPr/>
        </p:nvSpPr>
        <p:spPr>
          <a:xfrm rot="10800000">
            <a:off x="2429392" y="4869160"/>
            <a:ext cx="338585" cy="306034"/>
          </a:xfrm>
          <a:prstGeom prst="arc">
            <a:avLst>
              <a:gd name="adj1" fmla="val 5498357"/>
              <a:gd name="adj2" fmla="val 1620054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662580" y="4077072"/>
            <a:ext cx="936104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1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1476395" y="4311098"/>
            <a:ext cx="338585" cy="306034"/>
          </a:xfrm>
          <a:prstGeom prst="arc">
            <a:avLst>
              <a:gd name="adj1" fmla="val 5498357"/>
              <a:gd name="adj2" fmla="val 1620054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/>
          <p:cNvSpPr/>
          <p:nvPr/>
        </p:nvSpPr>
        <p:spPr>
          <a:xfrm rot="10800000">
            <a:off x="2429391" y="4257092"/>
            <a:ext cx="338585" cy="306034"/>
          </a:xfrm>
          <a:prstGeom prst="arc">
            <a:avLst>
              <a:gd name="adj1" fmla="val 5498357"/>
              <a:gd name="adj2" fmla="val 1620054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 rot="10800000">
            <a:off x="2429389" y="5211198"/>
            <a:ext cx="338585" cy="306034"/>
          </a:xfrm>
          <a:prstGeom prst="arc">
            <a:avLst>
              <a:gd name="adj1" fmla="val 5498357"/>
              <a:gd name="adj2" fmla="val 1620054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773548" y="427930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/>
              <a:t>1</a:t>
            </a:r>
            <a:endParaRPr lang="fr-FR" sz="1100" dirty="0"/>
          </a:p>
        </p:txBody>
      </p:sp>
      <p:sp>
        <p:nvSpPr>
          <p:cNvPr id="31" name="Rectangle 30"/>
          <p:cNvSpPr/>
          <p:nvPr/>
        </p:nvSpPr>
        <p:spPr>
          <a:xfrm>
            <a:off x="2767974" y="45853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32" name="Rectangle 31"/>
          <p:cNvSpPr/>
          <p:nvPr/>
        </p:nvSpPr>
        <p:spPr>
          <a:xfrm>
            <a:off x="2762400" y="4891372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 smtClean="0"/>
              <a:t>4</a:t>
            </a:r>
            <a:endParaRPr lang="fr-FR" sz="1100" dirty="0"/>
          </a:p>
        </p:txBody>
      </p:sp>
      <p:sp>
        <p:nvSpPr>
          <p:cNvPr id="33" name="Rectangle 32"/>
          <p:cNvSpPr/>
          <p:nvPr/>
        </p:nvSpPr>
        <p:spPr>
          <a:xfrm>
            <a:off x="2773548" y="5242411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/>
              <a:t>8</a:t>
            </a:r>
            <a:endParaRPr lang="fr-FR" sz="1100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598686" y="5535234"/>
            <a:ext cx="618974" cy="0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2987824" y="5301176"/>
            <a:ext cx="1212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/>
              <a:t>Sortie de la pile : 16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9438595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</cp:revision>
  <dcterms:created xsi:type="dcterms:W3CDTF">2015-07-27T08:13:00Z</dcterms:created>
  <dcterms:modified xsi:type="dcterms:W3CDTF">2015-07-27T08:30:51Z</dcterms:modified>
</cp:coreProperties>
</file>