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8" d="100"/>
          <a:sy n="58" d="100"/>
        </p:scale>
        <p:origin x="8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2EA56B-AA6C-4E2E-A621-67140E5BC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908099F-D199-4F11-BFED-594245038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01FA8D-C827-4F8E-8BB7-E375849EF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480E04-9172-49A1-9CE6-4C4FD38CF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79C934-7188-4292-B2F6-B1D61ED7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535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CE810F-DA8A-4376-969D-A067143D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E594A4-ECD2-46CC-9993-D8016612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57144C-621C-402D-9EE4-0CED2467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B1FF27-26A2-4E6B-B531-86FDE299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1A765B-C4DF-4BC8-830C-AED77DF3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466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3C4D7F5-0EF6-4A1A-B9CC-87B0FE5FF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45819F-1F9F-4259-9EA4-4482943AF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9B3F6EA-BD23-43A7-A863-C52760A91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482D65-86D5-4A79-B717-B25969711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F3BF28-CDAE-4AA7-819A-65BB0C60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632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4EFB39-8E66-4969-BFED-0B05074FC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2340ED-2887-4FDE-9C99-D9A30B7F8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AD9F8C-74F7-4447-ADFD-5B0FBB2CB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82246-FB1F-4191-AFEF-15B535EA8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78F2A0-C9CF-4EF2-831C-D07AEF75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61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9C35F2-A84C-4917-AAFE-11E630D1C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BCFA82-1D28-4331-B7ED-1B6E20CCA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8997C8-5013-4C9A-98F9-9635E1779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F65EBD-013A-46F5-AC6F-3F471026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DFAF1E-DABA-4791-8304-0D043E869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170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1D086-07FC-4ED2-9835-E977721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605AD6-3DE0-457B-84FC-B114DFC48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0E11A0-7E6D-473E-8726-362734727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850D319-CCA0-4B58-BE76-13B825161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83A24D-6E65-451F-851A-87B60358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360EE41-C052-4E9D-9AAD-F790BE872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7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11E9-6874-4CED-896F-510DFFDB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66E594-A07C-48FA-8C32-1E8A52C84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DFCD3B1-6BEA-4007-B323-B8F5E5F89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2558D8F-67FB-4C93-951B-948FE5400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480E8B3-127E-42F1-A552-7A72A9B6B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E7F6DC8-464F-44F9-A0ED-AF67EE4CA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4E0C9BF-93B5-464A-A1F0-ACEAD3483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99435D-524A-4FA1-9634-FE25406B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706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DD10C-29B8-4240-AF25-F88F1FDE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7CC166-C60C-4252-8B9C-3AC8E280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9857794-D8E1-4299-BA86-5FB44001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6DCDBA-5F0A-482B-8910-CDE9356D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761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44B9DD-DD7D-4526-982E-C82FFE37D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7BA6E8B-1CCE-4520-9C92-2E34DAB4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F9E7746-032C-408C-B16D-E6201F2B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7769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DD35B-B58B-45FA-9F46-C683E54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D61DFC3-34B8-481C-9DBF-EC9CD2F70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740C2D-2544-4430-AE12-1658D71D8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89421EA-A275-446A-9363-1288C56B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C5E8A80-823F-4DA2-8C06-1973085F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67AB3F-4A2C-4A80-934C-5F9EF3FB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7598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0AC8FB-B36D-4843-BE0F-BB7461F69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54DA613-55D8-405A-85F2-33B9F8A64C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C6530F-9A7B-4729-974E-E345CBC8FC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CE3D8DA-8C33-4A61-A425-D4C89C09D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B24FBF-C234-4E7B-8B14-C85D28A3D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D48095-F22C-42D7-A49C-3E8F9F64F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454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D475A16-F76A-4839-80B9-EE8E35C49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22ED75-FD37-479D-BB27-03EBE2D87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A0FB31-2DD9-4971-A8C2-C6431339F6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EE508-3896-4166-AC84-A754E1E05FBF}" type="datetimeFigureOut">
              <a:rPr lang="fr-FR" smtClean="0"/>
              <a:t>14/03/2022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ED78D7-DB59-4654-A1B7-740574B1B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FAE7FA-EFBE-49A1-A3B0-17F70210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9024-430D-40A9-83FC-215DAD7B3E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4995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</p:cNvCxnSpPr>
          <p:nvPr/>
        </p:nvCxnSpPr>
        <p:spPr>
          <a:xfrm flipV="1">
            <a:off x="4642888" y="1557685"/>
            <a:ext cx="1453112" cy="187131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</p:cNvCxnSpPr>
          <p:nvPr/>
        </p:nvCxnSpPr>
        <p:spPr>
          <a:xfrm flipV="1">
            <a:off x="4642888" y="2327655"/>
            <a:ext cx="1453112" cy="110134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</p:cNvCxnSpPr>
          <p:nvPr/>
        </p:nvCxnSpPr>
        <p:spPr>
          <a:xfrm flipV="1">
            <a:off x="4642888" y="3097626"/>
            <a:ext cx="1453112" cy="3313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</p:cNvCxnSpPr>
          <p:nvPr/>
        </p:nvCxnSpPr>
        <p:spPr>
          <a:xfrm>
            <a:off x="4642888" y="3455584"/>
            <a:ext cx="751363" cy="716803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Arête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01C5EF54-E211-48C1-A92B-566F667A85CA}"/>
              </a:ext>
            </a:extLst>
          </p:cNvPr>
          <p:cNvSpPr txBox="1"/>
          <p:nvPr/>
        </p:nvSpPr>
        <p:spPr>
          <a:xfrm>
            <a:off x="5219009" y="2896208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E01E72EA-71E1-4ADD-A080-292E77E7D98C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CA5DCCA3-EE20-44C0-8ABE-8CF6C0B1A567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3EEFD66A-6E9B-41E3-821A-002CEA81C5ED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94ABA33-80FA-41D2-B907-E2F7B2588791}"/>
              </a:ext>
            </a:extLst>
          </p:cNvPr>
          <p:cNvSpPr txBox="1"/>
          <p:nvPr/>
        </p:nvSpPr>
        <p:spPr>
          <a:xfrm>
            <a:off x="5219009" y="195027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793D7C54-E14F-4F3A-B446-89B96F8F1F6E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E6B923C-EB05-474C-BB58-15FD7E70FC44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0878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0"/>
            <a:endCxn id="16" idx="4"/>
          </p:cNvCxnSpPr>
          <p:nvPr/>
        </p:nvCxnSpPr>
        <p:spPr>
          <a:xfrm flipV="1">
            <a:off x="4642888" y="2101712"/>
            <a:ext cx="0" cy="111463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4750724" y="1708052"/>
            <a:ext cx="1194909" cy="150829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3"/>
          </p:cNvCxnSpPr>
          <p:nvPr/>
        </p:nvCxnSpPr>
        <p:spPr>
          <a:xfrm flipV="1">
            <a:off x="4642888" y="2464730"/>
            <a:ext cx="1302745" cy="96427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642888" y="3071042"/>
            <a:ext cx="1240461" cy="35795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5"/>
            <a:endCxn id="15" idx="1"/>
          </p:cNvCxnSpPr>
          <p:nvPr/>
        </p:nvCxnSpPr>
        <p:spPr>
          <a:xfrm>
            <a:off x="4793255" y="3579367"/>
            <a:ext cx="450629" cy="41040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0"/>
            <a:endCxn id="13" idx="4"/>
          </p:cNvCxnSpPr>
          <p:nvPr/>
        </p:nvCxnSpPr>
        <p:spPr>
          <a:xfrm flipV="1">
            <a:off x="6096000" y="2527014"/>
            <a:ext cx="0" cy="331377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0"/>
            <a:endCxn id="14" idx="4"/>
          </p:cNvCxnSpPr>
          <p:nvPr/>
        </p:nvCxnSpPr>
        <p:spPr>
          <a:xfrm flipV="1">
            <a:off x="6096000" y="1770336"/>
            <a:ext cx="0" cy="331376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430237" y="3216349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883349" y="285839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83349" y="210171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5883349" y="134503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5181600" y="3927488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4430237" y="16764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endCxn id="14" idx="6"/>
          </p:cNvCxnSpPr>
          <p:nvPr/>
        </p:nvCxnSpPr>
        <p:spPr>
          <a:xfrm flipH="1">
            <a:off x="6308651" y="1557685"/>
            <a:ext cx="900223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208874" y="1373019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</p:cNvCxnSpPr>
          <p:nvPr/>
        </p:nvCxnSpPr>
        <p:spPr>
          <a:xfrm flipH="1">
            <a:off x="6096000" y="2711328"/>
            <a:ext cx="1112875" cy="0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7208874" y="2526662"/>
            <a:ext cx="131843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219009" y="2856452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5755762" y="248765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5751748" y="1750650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5219009" y="24242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5219009" y="1890641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4862624" y="3445752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4217586" y="2402687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4924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ZoneTexte 44">
            <a:extLst>
              <a:ext uri="{FF2B5EF4-FFF2-40B4-BE49-F238E27FC236}">
                <a16:creationId xmlns:a16="http://schemas.microsoft.com/office/drawing/2014/main" id="{4E9DD261-96BD-456F-B7F2-9D0E8A31627D}"/>
              </a:ext>
            </a:extLst>
          </p:cNvPr>
          <p:cNvSpPr txBox="1"/>
          <p:nvPr/>
        </p:nvSpPr>
        <p:spPr>
          <a:xfrm>
            <a:off x="7078818" y="2206289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3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6005012" y="1119352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0"/>
            <a:endCxn id="5" idx="5"/>
          </p:cNvCxnSpPr>
          <p:nvPr/>
        </p:nvCxnSpPr>
        <p:spPr>
          <a:xfrm flipH="1" flipV="1">
            <a:off x="5942728" y="1269719"/>
            <a:ext cx="1720948" cy="1090094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stCxn id="5" idx="1"/>
            <a:endCxn id="13" idx="1"/>
          </p:cNvCxnSpPr>
          <p:nvPr/>
        </p:nvCxnSpPr>
        <p:spPr>
          <a:xfrm>
            <a:off x="5641994" y="968985"/>
            <a:ext cx="1114637" cy="145311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A7C490C5-8EF0-47D5-BC68-1B3506AE54B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5792361" y="1119351"/>
            <a:ext cx="357958" cy="1240462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5952C0B-F10C-4DFE-9DB7-FC21BABDC421}"/>
              </a:ext>
            </a:extLst>
          </p:cNvPr>
          <p:cNvCxnSpPr>
            <a:cxnSpLocks/>
            <a:stCxn id="5" idx="7"/>
            <a:endCxn id="15" idx="7"/>
          </p:cNvCxnSpPr>
          <p:nvPr/>
        </p:nvCxnSpPr>
        <p:spPr>
          <a:xfrm flipH="1">
            <a:off x="5231589" y="968985"/>
            <a:ext cx="711139" cy="751363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6362970" y="2572464"/>
            <a:ext cx="33137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119649" y="2572464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5579710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5937668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6694347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7451025" y="2359813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4868571" y="1658064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7119649" y="90670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C446E762-BD1D-4A2D-A188-0AB80ED5ED64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 flipH="1">
            <a:off x="7663676" y="1771119"/>
            <a:ext cx="21712" cy="58869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2223C6B3-2445-4A17-9C47-A16BEDBF6BB7}"/>
              </a:ext>
            </a:extLst>
          </p:cNvPr>
          <p:cNvSpPr txBox="1"/>
          <p:nvPr/>
        </p:nvSpPr>
        <p:spPr>
          <a:xfrm>
            <a:off x="7198325" y="1401787"/>
            <a:ext cx="97412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Sommet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ADC4F4DD-1858-431B-9F53-9AE8577A8189}"/>
              </a:ext>
            </a:extLst>
          </p:cNvPr>
          <p:cNvCxnSpPr>
            <a:cxnSpLocks/>
            <a:stCxn id="43" idx="0"/>
          </p:cNvCxnSpPr>
          <p:nvPr/>
        </p:nvCxnSpPr>
        <p:spPr>
          <a:xfrm flipH="1" flipV="1">
            <a:off x="5447794" y="1539291"/>
            <a:ext cx="165730" cy="760424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F7BAFBEA-9DC0-4073-BB0C-94FE76C0F473}"/>
              </a:ext>
            </a:extLst>
          </p:cNvPr>
          <p:cNvSpPr txBox="1"/>
          <p:nvPr/>
        </p:nvSpPr>
        <p:spPr>
          <a:xfrm>
            <a:off x="5362815" y="2299715"/>
            <a:ext cx="50141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dirty="0"/>
              <a:t>Arc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F622977-B0CF-4BF2-93F5-270EEED4F226}"/>
              </a:ext>
            </a:extLst>
          </p:cNvPr>
          <p:cNvSpPr txBox="1"/>
          <p:nvPr/>
        </p:nvSpPr>
        <p:spPr>
          <a:xfrm>
            <a:off x="5675808" y="1692795"/>
            <a:ext cx="425302" cy="3692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1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1DC7FEB4-AD69-4D94-9560-E0DE9EFF4D60}"/>
              </a:ext>
            </a:extLst>
          </p:cNvPr>
          <p:cNvSpPr txBox="1"/>
          <p:nvPr/>
        </p:nvSpPr>
        <p:spPr>
          <a:xfrm>
            <a:off x="639361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5</a:t>
            </a: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6C194D8-BCEC-4D48-9372-2BCC6835448B}"/>
              </a:ext>
            </a:extLst>
          </p:cNvPr>
          <p:cNvSpPr txBox="1"/>
          <p:nvPr/>
        </p:nvSpPr>
        <p:spPr>
          <a:xfrm>
            <a:off x="6985673" y="1692778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4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7B72A33D-DBFB-4462-B259-C761D93B3B96}"/>
              </a:ext>
            </a:extLst>
          </p:cNvPr>
          <p:cNvSpPr txBox="1"/>
          <p:nvPr/>
        </p:nvSpPr>
        <p:spPr>
          <a:xfrm>
            <a:off x="5154407" y="1131876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6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5C458C46-E063-4857-A271-CFCF88EB32C1}"/>
              </a:ext>
            </a:extLst>
          </p:cNvPr>
          <p:cNvSpPr txBox="1"/>
          <p:nvPr/>
        </p:nvSpPr>
        <p:spPr>
          <a:xfrm>
            <a:off x="6421357" y="722035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7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6711C1-51DF-474A-8B9B-50F3B714431B}"/>
              </a:ext>
            </a:extLst>
          </p:cNvPr>
          <p:cNvSpPr txBox="1"/>
          <p:nvPr/>
        </p:nvSpPr>
        <p:spPr>
          <a:xfrm>
            <a:off x="6300187" y="2221793"/>
            <a:ext cx="425302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fr-FR" b="1" dirty="0"/>
              <a:t>A</a:t>
            </a:r>
            <a:r>
              <a:rPr lang="fr-FR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961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131883A-8603-4E82-A8CC-816B8FC23C1B}"/>
              </a:ext>
            </a:extLst>
          </p:cNvPr>
          <p:cNvCxnSpPr>
            <a:cxnSpLocks/>
            <a:stCxn id="5" idx="6"/>
            <a:endCxn id="16" idx="2"/>
          </p:cNvCxnSpPr>
          <p:nvPr/>
        </p:nvCxnSpPr>
        <p:spPr>
          <a:xfrm>
            <a:off x="5133709" y="2302961"/>
            <a:ext cx="1114637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39598334-531A-4461-B488-0AEDDDFCB2C3}"/>
              </a:ext>
            </a:extLst>
          </p:cNvPr>
          <p:cNvCxnSpPr>
            <a:cxnSpLocks/>
            <a:stCxn id="14" idx="1"/>
            <a:endCxn id="5" idx="5"/>
          </p:cNvCxnSpPr>
          <p:nvPr/>
        </p:nvCxnSpPr>
        <p:spPr>
          <a:xfrm flipH="1" flipV="1">
            <a:off x="5071425" y="2453328"/>
            <a:ext cx="1570581" cy="1152378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14562189-3E72-4CDF-89B4-4071B884E3FF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921057" y="2302961"/>
            <a:ext cx="964271" cy="1302745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134C44C7-8A3C-4594-8CF2-0D33B4430A90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 flipV="1">
            <a:off x="5133709" y="3756073"/>
            <a:ext cx="689335" cy="2789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81D9250-C501-48AE-8740-C101211DAA33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6248346" y="3756073"/>
            <a:ext cx="331376" cy="0"/>
          </a:xfrm>
          <a:prstGeom prst="line">
            <a:avLst/>
          </a:pr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>
            <a:extLst>
              <a:ext uri="{FF2B5EF4-FFF2-40B4-BE49-F238E27FC236}">
                <a16:creationId xmlns:a16="http://schemas.microsoft.com/office/drawing/2014/main" id="{EDF683E1-C03A-4387-AE76-4E4CD0C2A8AA}"/>
              </a:ext>
            </a:extLst>
          </p:cNvPr>
          <p:cNvSpPr/>
          <p:nvPr/>
        </p:nvSpPr>
        <p:spPr>
          <a:xfrm>
            <a:off x="4708407" y="3546211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1C6549F-3030-423F-92E7-078F5FC8C3BB}"/>
              </a:ext>
            </a:extLst>
          </p:cNvPr>
          <p:cNvSpPr/>
          <p:nvPr/>
        </p:nvSpPr>
        <p:spPr>
          <a:xfrm>
            <a:off x="5823044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9406F36-E067-4917-BF14-3669A0DE3999}"/>
              </a:ext>
            </a:extLst>
          </p:cNvPr>
          <p:cNvSpPr/>
          <p:nvPr/>
        </p:nvSpPr>
        <p:spPr>
          <a:xfrm>
            <a:off x="6579722" y="3543422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38B99A88-8C8B-4954-A08D-C2B15087B240}"/>
              </a:ext>
            </a:extLst>
          </p:cNvPr>
          <p:cNvSpPr/>
          <p:nvPr/>
        </p:nvSpPr>
        <p:spPr>
          <a:xfrm>
            <a:off x="3684961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87B61264-A64D-4915-93F0-607502E150B5}"/>
              </a:ext>
            </a:extLst>
          </p:cNvPr>
          <p:cNvSpPr/>
          <p:nvPr/>
        </p:nvSpPr>
        <p:spPr>
          <a:xfrm>
            <a:off x="6248346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31B86E1D-4BD2-4F1A-815A-F2D710BC2636}"/>
              </a:ext>
            </a:extLst>
          </p:cNvPr>
          <p:cNvSpPr/>
          <p:nvPr/>
        </p:nvSpPr>
        <p:spPr>
          <a:xfrm rot="5400000">
            <a:off x="4276716" y="2947303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FFD898E2-38DA-4A42-8687-B9BB7AA05D5C}"/>
              </a:ext>
            </a:extLst>
          </p:cNvPr>
          <p:cNvSpPr/>
          <p:nvPr/>
        </p:nvSpPr>
        <p:spPr>
          <a:xfrm rot="5400000" flipH="1" flipV="1">
            <a:off x="4547465" y="2936677"/>
            <a:ext cx="1027807" cy="164425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6B0FC5FD-11CB-4FFE-8929-3B0BDE964D35}"/>
              </a:ext>
            </a:extLst>
          </p:cNvPr>
          <p:cNvSpPr/>
          <p:nvPr/>
        </p:nvSpPr>
        <p:spPr>
          <a:xfrm rot="10800000">
            <a:off x="4034732" y="2038618"/>
            <a:ext cx="788641" cy="124790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Forme libre : forme 51">
            <a:extLst>
              <a:ext uri="{FF2B5EF4-FFF2-40B4-BE49-F238E27FC236}">
                <a16:creationId xmlns:a16="http://schemas.microsoft.com/office/drawing/2014/main" id="{7145E8B6-A552-40B7-9985-2D7B044724F7}"/>
              </a:ext>
            </a:extLst>
          </p:cNvPr>
          <p:cNvSpPr/>
          <p:nvPr/>
        </p:nvSpPr>
        <p:spPr>
          <a:xfrm rot="10800000" flipH="1" flipV="1">
            <a:off x="4034732" y="2465638"/>
            <a:ext cx="767379" cy="138906"/>
          </a:xfrm>
          <a:custGeom>
            <a:avLst/>
            <a:gdLst>
              <a:gd name="connsiteX0" fmla="*/ 0 w 1099170"/>
              <a:gd name="connsiteY0" fmla="*/ 0 h 1270468"/>
              <a:gd name="connsiteX1" fmla="*/ 999460 w 1099170"/>
              <a:gd name="connsiteY1" fmla="*/ 1158949 h 1270468"/>
              <a:gd name="connsiteX2" fmla="*/ 1010093 w 1099170"/>
              <a:gd name="connsiteY2" fmla="*/ 1158949 h 1270468"/>
              <a:gd name="connsiteX0" fmla="*/ 0 w 1108440"/>
              <a:gd name="connsiteY0" fmla="*/ 0 h 1181781"/>
              <a:gd name="connsiteX1" fmla="*/ 999460 w 1108440"/>
              <a:gd name="connsiteY1" fmla="*/ 1158949 h 1181781"/>
              <a:gd name="connsiteX2" fmla="*/ 1031536 w 1108440"/>
              <a:gd name="connsiteY2" fmla="*/ 162322 h 1181781"/>
              <a:gd name="connsiteX0" fmla="*/ 0 w 1031536"/>
              <a:gd name="connsiteY0" fmla="*/ 0 h 162322"/>
              <a:gd name="connsiteX1" fmla="*/ 1031536 w 1031536"/>
              <a:gd name="connsiteY1" fmla="*/ 162322 h 162322"/>
              <a:gd name="connsiteX0" fmla="*/ 0 w 924325"/>
              <a:gd name="connsiteY0" fmla="*/ 0 h 644562"/>
              <a:gd name="connsiteX1" fmla="*/ 924325 w 924325"/>
              <a:gd name="connsiteY1" fmla="*/ 644562 h 644562"/>
              <a:gd name="connsiteX0" fmla="*/ 0 w 905201"/>
              <a:gd name="connsiteY0" fmla="*/ 2408 h 2408"/>
              <a:gd name="connsiteX1" fmla="*/ 905201 w 905201"/>
              <a:gd name="connsiteY1" fmla="*/ 0 h 2408"/>
              <a:gd name="connsiteX0" fmla="*/ 0 w 10000"/>
              <a:gd name="connsiteY0" fmla="*/ 10000 h 1064672"/>
              <a:gd name="connsiteX1" fmla="*/ 10000 w 10000"/>
              <a:gd name="connsiteY1" fmla="*/ 0 h 1064672"/>
              <a:gd name="connsiteX0" fmla="*/ 0 w 10000"/>
              <a:gd name="connsiteY0" fmla="*/ 10000 h 1382943"/>
              <a:gd name="connsiteX1" fmla="*/ 10000 w 10000"/>
              <a:gd name="connsiteY1" fmla="*/ 0 h 1382943"/>
              <a:gd name="connsiteX0" fmla="*/ 0 w 10000"/>
              <a:gd name="connsiteY0" fmla="*/ 10000 h 856452"/>
              <a:gd name="connsiteX1" fmla="*/ 10000 w 10000"/>
              <a:gd name="connsiteY1" fmla="*/ 0 h 856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00" h="856452">
                <a:moveTo>
                  <a:pt x="0" y="10000"/>
                </a:moveTo>
                <a:cubicBezTo>
                  <a:pt x="3756" y="1200663"/>
                  <a:pt x="6773" y="1077934"/>
                  <a:pt x="10000" y="0"/>
                </a:cubicBezTo>
              </a:path>
            </a:pathLst>
          </a:custGeom>
          <a:ln w="28575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12EDDBD-B5CB-4ECB-8F42-2B7886FE12E3}"/>
              </a:ext>
            </a:extLst>
          </p:cNvPr>
          <p:cNvSpPr/>
          <p:nvPr/>
        </p:nvSpPr>
        <p:spPr>
          <a:xfrm>
            <a:off x="4708407" y="2090310"/>
            <a:ext cx="425302" cy="42530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S</a:t>
            </a:r>
            <a:r>
              <a:rPr lang="fr-FR" b="1" baseline="-25000" dirty="0">
                <a:solidFill>
                  <a:schemeClr val="tx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72838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51</Words>
  <Application>Microsoft Office PowerPoint</Application>
  <PresentationFormat>Grand écran</PresentationFormat>
  <Paragraphs>51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9</cp:revision>
  <dcterms:created xsi:type="dcterms:W3CDTF">2021-01-26T22:30:18Z</dcterms:created>
  <dcterms:modified xsi:type="dcterms:W3CDTF">2022-03-14T21:28:27Z</dcterms:modified>
</cp:coreProperties>
</file>