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7624" y="2564904"/>
            <a:ext cx="504056" cy="1008112"/>
          </a:xfrm>
          <a:prstGeom prst="rect">
            <a:avLst/>
          </a:prstGeom>
          <a:pattFill prst="ltUp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691680" y="2564904"/>
            <a:ext cx="0" cy="100811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691680" y="2708920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051720" y="2564904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097187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2169195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50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232051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239252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464532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2536540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V="1">
            <a:off x="2608548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2680556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2752564" y="2564904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2824988" y="2570535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>
            <a:off x="2860992" y="2708920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691680" y="3429000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248508" y="3289746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418457" y="3356992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241203" y="3284984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2418457" y="3429000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2244154" y="3573016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564904"/>
                <a:ext cx="720080" cy="10128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/>
          <p:cNvCxnSpPr/>
          <p:nvPr/>
        </p:nvCxnSpPr>
        <p:spPr>
          <a:xfrm>
            <a:off x="4572000" y="2706267"/>
            <a:ext cx="36004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4932040" y="2562251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4977507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5049515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512882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520083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27284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344852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416860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 flipV="1">
            <a:off x="5488868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560876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5632884" y="2562251"/>
            <a:ext cx="72008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5705308" y="2567882"/>
            <a:ext cx="36004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5741312" y="2706267"/>
            <a:ext cx="27084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572000" y="3426347"/>
            <a:ext cx="55247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5128828" y="3287093"/>
            <a:ext cx="0" cy="28803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5298777" y="3354339"/>
            <a:ext cx="0" cy="14401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5121523" y="3282331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5298777" y="3426347"/>
            <a:ext cx="71338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5124474" y="3570363"/>
            <a:ext cx="31457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angle 76"/>
              <p:cNvSpPr/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562251"/>
                <a:ext cx="720080" cy="1012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/>
              <p:cNvSpPr/>
              <p:nvPr/>
            </p:nvSpPr>
            <p:spPr>
              <a:xfrm>
                <a:off x="2213587" y="2192919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87" y="2192919"/>
                <a:ext cx="46621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2169195" y="3577778"/>
                <a:ext cx="4397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195" y="3577778"/>
                <a:ext cx="43973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5094658" y="2181872"/>
                <a:ext cx="438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58" y="2181872"/>
                <a:ext cx="43883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5050266" y="3566731"/>
                <a:ext cx="4123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266" y="3566731"/>
                <a:ext cx="41235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83"/>
          <p:cNvCxnSpPr/>
          <p:nvPr/>
        </p:nvCxnSpPr>
        <p:spPr>
          <a:xfrm>
            <a:off x="3491880" y="2213136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54" idx="0"/>
          </p:cNvCxnSpPr>
          <p:nvPr/>
        </p:nvCxnSpPr>
        <p:spPr>
          <a:xfrm flipV="1">
            <a:off x="3491880" y="2168860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 88"/>
              <p:cNvSpPr/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30" y="1799528"/>
                <a:ext cx="76200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/>
              <p:cNvSpPr/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1" name="Rectangle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59115"/>
                <a:ext cx="720080" cy="101287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Connecteur droit 113"/>
          <p:cNvCxnSpPr/>
          <p:nvPr/>
        </p:nvCxnSpPr>
        <p:spPr>
          <a:xfrm>
            <a:off x="7812360" y="2207347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111" idx="0"/>
          </p:cNvCxnSpPr>
          <p:nvPr/>
        </p:nvCxnSpPr>
        <p:spPr>
          <a:xfrm flipV="1">
            <a:off x="7812360" y="2163071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Rectangle 115"/>
              <p:cNvSpPr/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1793739"/>
                <a:ext cx="781431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Connecteur droit 116"/>
          <p:cNvCxnSpPr/>
          <p:nvPr/>
        </p:nvCxnSpPr>
        <p:spPr>
          <a:xfrm flipH="1">
            <a:off x="3851921" y="2714551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H="1">
            <a:off x="3851921" y="3428999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 flipH="1">
            <a:off x="6732241" y="2706266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 flipH="1">
            <a:off x="6732241" y="3433762"/>
            <a:ext cx="720079" cy="1"/>
          </a:xfrm>
          <a:prstGeom prst="line">
            <a:avLst/>
          </a:prstGeom>
          <a:ln w="19050">
            <a:solidFill>
              <a:schemeClr val="tx2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7812360" y="3573016"/>
            <a:ext cx="0" cy="396044"/>
          </a:xfrm>
          <a:prstGeom prst="line">
            <a:avLst/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812360" y="3936063"/>
            <a:ext cx="360040" cy="0"/>
          </a:xfrm>
          <a:prstGeom prst="line">
            <a:avLst/>
          </a:prstGeom>
          <a:ln w="19050">
            <a:solidFill>
              <a:schemeClr val="tx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/>
              <p:cNvSpPr/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(</m:t>
                      </m:r>
                      <m:r>
                        <a:rPr lang="fr-FR" b="0" i="1" smtClean="0">
                          <a:latin typeface="Cambria Math"/>
                        </a:rPr>
                        <m:t>𝑡</m:t>
                      </m:r>
                      <m:r>
                        <a:rPr lang="fr-F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0" y="3522455"/>
                <a:ext cx="7299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Accolade ouvrante 126"/>
          <p:cNvSpPr/>
          <p:nvPr/>
        </p:nvSpPr>
        <p:spPr>
          <a:xfrm rot="16200000">
            <a:off x="2331491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>
            <a:off x="3417509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>
            <a:off x="5204435" y="3476177"/>
            <a:ext cx="148749" cy="1451958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>
            <a:off x="6290453" y="3842119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>
            <a:off x="7737988" y="3830415"/>
            <a:ext cx="148749" cy="720076"/>
          </a:xfrm>
          <a:prstGeom prst="leftBrace">
            <a:avLst>
              <a:gd name="adj1" fmla="val 44619"/>
              <a:gd name="adj2" fmla="val 50000"/>
            </a:avLst>
          </a:prstGeom>
          <a:ln w="19050"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952" y="4276532"/>
                <a:ext cx="829073" cy="307777"/>
              </a:xfrm>
              <a:prstGeom prst="rect">
                <a:avLst/>
              </a:prstGeom>
              <a:blipFill rotWithShape="1">
                <a:blip r:embed="rId12"/>
                <a:stretch>
                  <a:fillRect l="-147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1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884" y="4276531"/>
                <a:ext cx="929998" cy="307777"/>
              </a:xfrm>
              <a:prstGeom prst="rect">
                <a:avLst/>
              </a:prstGeom>
              <a:blipFill rotWithShape="1">
                <a:blip r:embed="rId13"/>
                <a:stretch>
                  <a:fillRect l="-1974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Liaison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56" y="4276533"/>
                <a:ext cx="791499" cy="307777"/>
              </a:xfrm>
              <a:prstGeom prst="rect">
                <a:avLst/>
              </a:prstGeom>
              <a:blipFill rotWithShape="1">
                <a:blip r:embed="rId14"/>
                <a:stretch>
                  <a:fillRect l="-1538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ectangle 134"/>
              <p:cNvSpPr/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𝑖</m:t>
                    </m:r>
                  </m:oMath>
                </a14:m>
                <a:endParaRPr lang="fr-FR" sz="1400" i="1" dirty="0"/>
              </a:p>
            </p:txBody>
          </p:sp>
        </mc:Choice>
        <mc:Fallback>
          <p:sp>
            <p:nvSpPr>
              <p:cNvPr id="135" name="Rectangle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988" y="4276532"/>
                <a:ext cx="892425" cy="307777"/>
              </a:xfrm>
              <a:prstGeom prst="rect">
                <a:avLst/>
              </a:prstGeom>
              <a:blipFill rotWithShape="1">
                <a:blip r:embed="rId15"/>
                <a:stretch>
                  <a:fillRect l="-1361" t="-2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1400" dirty="0" smtClean="0"/>
                  <a:t>Élément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/>
                      </a:rPr>
                      <m:t>𝑛</m:t>
                    </m:r>
                  </m:oMath>
                </a14:m>
                <a:endParaRPr lang="fr-FR" sz="1400" i="1" dirty="0"/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19" y="4281222"/>
                <a:ext cx="936282" cy="307777"/>
              </a:xfrm>
              <a:prstGeom prst="rect">
                <a:avLst/>
              </a:prstGeom>
              <a:blipFill rotWithShape="1">
                <a:blip r:embed="rId16"/>
                <a:stretch>
                  <a:fillRect l="-1961" t="-1961"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eur droit 136"/>
          <p:cNvCxnSpPr/>
          <p:nvPr/>
        </p:nvCxnSpPr>
        <p:spPr>
          <a:xfrm>
            <a:off x="1691680" y="4869160"/>
            <a:ext cx="6509921" cy="0"/>
          </a:xfrm>
          <a:prstGeom prst="line">
            <a:avLst/>
          </a:prstGeom>
          <a:ln w="19050">
            <a:solidFill>
              <a:schemeClr val="tx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62" y="4499828"/>
                <a:ext cx="36574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38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4</cp:revision>
  <dcterms:created xsi:type="dcterms:W3CDTF">2015-04-17T09:35:01Z</dcterms:created>
  <dcterms:modified xsi:type="dcterms:W3CDTF">2015-04-17T09:50:45Z</dcterms:modified>
</cp:coreProperties>
</file>