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5" r:id="rId1"/>
    <p:sldMasterId id="2147483677" r:id="rId2"/>
  </p:sldMasterIdLst>
  <p:notesMasterIdLst>
    <p:notesMasterId r:id="rId6"/>
  </p:notesMasterIdLst>
  <p:handoutMasterIdLst>
    <p:handoutMasterId r:id="rId7"/>
  </p:handoutMasterIdLst>
  <p:sldIdLst>
    <p:sldId id="323" r:id="rId3"/>
    <p:sldId id="324" r:id="rId4"/>
    <p:sldId id="318" r:id="rId5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000" autoAdjust="0"/>
  </p:normalViewPr>
  <p:slideViewPr>
    <p:cSldViewPr>
      <p:cViewPr>
        <p:scale>
          <a:sx n="125" d="100"/>
          <a:sy n="125" d="100"/>
        </p:scale>
        <p:origin x="-135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23/03/2016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23/03/2016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73907" y="285909"/>
            <a:ext cx="7554477" cy="30710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411761" y="2204864"/>
            <a:ext cx="0" cy="2160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1284194" y="2420888"/>
            <a:ext cx="4223909" cy="7772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  <a:endCxn id="56" idx="1"/>
          </p:cNvCxnSpPr>
          <p:nvPr/>
        </p:nvCxnSpPr>
        <p:spPr>
          <a:xfrm>
            <a:off x="5508103" y="2809504"/>
            <a:ext cx="43205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5" idx="1"/>
          </p:cNvCxnSpPr>
          <p:nvPr/>
        </p:nvCxnSpPr>
        <p:spPr>
          <a:xfrm>
            <a:off x="17838" y="1240185"/>
            <a:ext cx="686397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315628" y="778519"/>
            <a:ext cx="77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kern="0" dirty="0" smtClean="0">
                <a:solidFill>
                  <a:prstClr val="black"/>
                </a:solidFill>
              </a:rPr>
              <a:t>Grandeur</a:t>
            </a:r>
          </a:p>
          <a:p>
            <a:pPr algn="ctr"/>
            <a:r>
              <a:rPr lang="fr-FR" sz="1200" kern="0" dirty="0" smtClean="0">
                <a:solidFill>
                  <a:prstClr val="black"/>
                </a:solidFill>
              </a:rPr>
              <a:t>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940153" y="2420888"/>
            <a:ext cx="136815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TRAITER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cxnSp>
        <p:nvCxnSpPr>
          <p:cNvPr id="59" name="Connecteur droit avec flèche 58"/>
          <p:cNvCxnSpPr>
            <a:stCxn id="5" idx="3"/>
          </p:cNvCxnSpPr>
          <p:nvPr/>
        </p:nvCxnSpPr>
        <p:spPr>
          <a:xfrm>
            <a:off x="5976156" y="1240185"/>
            <a:ext cx="48997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 flipV="1">
            <a:off x="6466131" y="1240185"/>
            <a:ext cx="0" cy="96467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flipH="1">
            <a:off x="2411761" y="2204864"/>
            <a:ext cx="405437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1405744" y="2708920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Échantillonner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cxnSp>
        <p:nvCxnSpPr>
          <p:cNvPr id="75" name="Connecteur droit 74"/>
          <p:cNvCxnSpPr>
            <a:stCxn id="73" idx="3"/>
            <a:endCxn id="77" idx="1"/>
          </p:cNvCxnSpPr>
          <p:nvPr/>
        </p:nvCxnSpPr>
        <p:spPr>
          <a:xfrm>
            <a:off x="2485864" y="2888940"/>
            <a:ext cx="37348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2859346" y="2708920"/>
            <a:ext cx="73048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Bloquer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cxnSp>
        <p:nvCxnSpPr>
          <p:cNvPr id="79" name="Connecteur droit 78"/>
          <p:cNvCxnSpPr>
            <a:stCxn id="77" idx="3"/>
            <a:endCxn id="82" idx="1"/>
          </p:cNvCxnSpPr>
          <p:nvPr/>
        </p:nvCxnSpPr>
        <p:spPr>
          <a:xfrm>
            <a:off x="3589826" y="2888940"/>
            <a:ext cx="4310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4020924" y="2636912"/>
            <a:ext cx="1343164" cy="50405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Convertir en information numérique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22446" y="2677124"/>
            <a:ext cx="991578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Filtrer, convertir …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03" name="Rectangle 10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8" name="Éclair 10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2" y="3287379"/>
            <a:ext cx="980102" cy="71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90" y="3325259"/>
            <a:ext cx="962606" cy="71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78" y="3074773"/>
            <a:ext cx="1016352" cy="92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8" name="Connecteur droit avec flèche 127"/>
          <p:cNvCxnSpPr/>
          <p:nvPr/>
        </p:nvCxnSpPr>
        <p:spPr>
          <a:xfrm>
            <a:off x="7308304" y="2857144"/>
            <a:ext cx="43205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					Chaîne </a:t>
            </a:r>
            <a:r>
              <a:rPr sz="1400" i="1" kern="0" dirty="0" smtClean="0">
                <a:solidFill>
                  <a:prstClr val="black"/>
                </a:solidFill>
              </a:rPr>
              <a:t>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Convertisseur Analogique </a:t>
            </a:r>
            <a:r>
              <a:rPr lang="fr-FR" sz="1050" kern="0" dirty="0" smtClean="0">
                <a:solidFill>
                  <a:prstClr val="black"/>
                </a:solidFill>
              </a:rPr>
              <a:t>–</a:t>
            </a:r>
            <a:r>
              <a:rPr sz="1050" kern="0" dirty="0" smtClean="0">
                <a:solidFill>
                  <a:prstClr val="black"/>
                </a:solidFill>
              </a:rPr>
              <a:t> Numérique 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Corps d’épreuve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Pont de Wheatstone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Amplificateur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95888" y="986244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Effort (N)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416525"/>
            <a:chOff x="755576" y="1525568"/>
            <a:chExt cx="1325959" cy="416525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Allongement (m)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418643"/>
            <a:chOff x="714668" y="1525568"/>
            <a:chExt cx="1366867" cy="418643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80378" cy="1713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électrique</a:t>
              </a:r>
              <a:endParaRPr lang="fr-FR" sz="11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65" y="506796"/>
            <a:ext cx="802010" cy="60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920" y="628770"/>
            <a:ext cx="651782" cy="51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67" y="426000"/>
            <a:ext cx="1507090" cy="7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2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106</Words>
  <Application>Microsoft Office PowerPoint</Application>
  <PresentationFormat>Affichage à l'écran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Thème Office</vt:lpstr>
      <vt:lpstr>1_Thème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2016-03-23T10:53:09Z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