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58" d="100"/>
          <a:sy n="58" d="100"/>
        </p:scale>
        <p:origin x="856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3288DE-B739-45A5-B6AE-81B93F68AA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7463D85-E699-41C9-94E5-5645ED8B80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3155766-3FE0-45E5-A76A-1831C15FE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1E6EB-341B-43A2-BC08-7D31A9AB086A}" type="datetimeFigureOut">
              <a:rPr lang="fr-FR" smtClean="0"/>
              <a:t>17/01/2022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4CE88D7-0A90-4228-A9B3-CCC4B7ECC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0EB44F7-3975-490E-AFF4-21C287939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29261-8303-4BDB-804C-5D49783380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8519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E54780-D7BC-4CFF-A744-12BB3230B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61DF88C-D57A-4580-9EC0-B5A2E9D9A8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81EF34D-D97F-4044-853F-BCEEAB71C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1E6EB-341B-43A2-BC08-7D31A9AB086A}" type="datetimeFigureOut">
              <a:rPr lang="fr-FR" smtClean="0"/>
              <a:t>17/01/2022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69C55BA-97DB-4852-B780-C0E67B9A1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16B5FEF-A8B8-48ED-AB21-6A4C74E32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29261-8303-4BDB-804C-5D49783380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5136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27E9E18-FD3B-4BF9-9372-0E789DA3D4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3EDBCD8-8567-4FD6-9C5C-8DE7C21F44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CB92615-C5C0-4DCB-81B4-3EDB019CD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1E6EB-341B-43A2-BC08-7D31A9AB086A}" type="datetimeFigureOut">
              <a:rPr lang="fr-FR" smtClean="0"/>
              <a:t>17/01/2022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64860A2-EEBB-4E0C-93F5-0576EBCA9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7D72849-6868-4F42-A531-F25FD492D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29261-8303-4BDB-804C-5D49783380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1417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AF498D-3154-47C3-B314-80DDD871F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F867260-E733-4069-8ECC-16744CC94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18E1EF2-3BE8-40FE-AC23-9395006F6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1E6EB-341B-43A2-BC08-7D31A9AB086A}" type="datetimeFigureOut">
              <a:rPr lang="fr-FR" smtClean="0"/>
              <a:t>17/01/2022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33EE009-0FA8-479D-A05B-4EEDAB612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9F97A99-6A82-44C3-BE54-81C8EE58E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29261-8303-4BDB-804C-5D49783380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6501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8C2444-A080-47A8-B30B-37468C80D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A724323-C0E2-4863-90DC-83897DBE12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332F635-508C-44D9-BCB0-D1831E9C0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1E6EB-341B-43A2-BC08-7D31A9AB086A}" type="datetimeFigureOut">
              <a:rPr lang="fr-FR" smtClean="0"/>
              <a:t>17/01/2022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7216C7B-BA3B-4584-8376-6BD2E784A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DC2BDA6-F79F-4066-9909-E28D0F4F3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29261-8303-4BDB-804C-5D49783380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7120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916B1A-48B3-4D75-A258-BC19F14C0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378F6A3-577B-4D1F-9DAC-6763011D97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0D88021-E3CB-4CFB-AC60-00BE82D595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F15AF8A-8D02-4A91-8729-86D571996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1E6EB-341B-43A2-BC08-7D31A9AB086A}" type="datetimeFigureOut">
              <a:rPr lang="fr-FR" smtClean="0"/>
              <a:t>17/01/2022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037149F-B66D-47B4-B770-A33E5CB75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78F539B-2408-4B1E-B027-4E13A27D2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29261-8303-4BDB-804C-5D49783380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7284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05C3B9-A043-40D9-BC3F-1DC6744F8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90AD6E8-C945-41AA-A191-1553056B1F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9BCAD1A-6A8F-45FD-AC0F-3E0CA9C2CF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8736E01-C21E-40D2-B337-712FAD7D6C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544C7CF-A5C2-4620-8E94-A8804373CC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1E6649D-018A-4901-AB63-6DFF78020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1E6EB-341B-43A2-BC08-7D31A9AB086A}" type="datetimeFigureOut">
              <a:rPr lang="fr-FR" smtClean="0"/>
              <a:t>17/01/2022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B181D17-AA1F-4C7A-A0DB-843FA3248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DC2BD7B-FC2A-4CF1-9736-704398F78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29261-8303-4BDB-804C-5D49783380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1123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510A90-C2E1-4902-BF70-B982E5640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95409CE-7197-4B1D-AC51-384F0A140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1E6EB-341B-43A2-BC08-7D31A9AB086A}" type="datetimeFigureOut">
              <a:rPr lang="fr-FR" smtClean="0"/>
              <a:t>17/01/2022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9A627EF-3FC6-40AA-A512-028632020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952D27A-0CBD-4D13-AAE4-7B34F0E52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29261-8303-4BDB-804C-5D49783380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2353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D799017-6D5A-4B14-A71B-D7F83FB1A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1E6EB-341B-43A2-BC08-7D31A9AB086A}" type="datetimeFigureOut">
              <a:rPr lang="fr-FR" smtClean="0"/>
              <a:t>17/01/2022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D2B9F90-AC3F-4236-A463-A7215F619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F1A3807-1167-403B-A992-B5935F8B7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29261-8303-4BDB-804C-5D49783380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6362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75195B-CEFA-4CB3-BB19-E9F6FAA13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E2B12CC-4C3B-4AD8-94F5-06FB75BAA0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34A0266-9CC3-41F9-97CC-D344C592F4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6C58B03-11C0-4120-9039-BBB4EC5A7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1E6EB-341B-43A2-BC08-7D31A9AB086A}" type="datetimeFigureOut">
              <a:rPr lang="fr-FR" smtClean="0"/>
              <a:t>17/01/2022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8C2F265-E34A-47CD-BFA8-6F0B6135E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C096BE7-EC68-4DDB-9B3B-7CBCA626E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29261-8303-4BDB-804C-5D49783380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8561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601F7E-22D7-4C58-98C1-65F25BC38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6EDAFCE-C57E-4C5D-89C4-72B1FD819F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91B7A5A-2468-4B7A-93D5-71B7EA7E37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898A5C4-8155-4267-A4A2-477E9199C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1E6EB-341B-43A2-BC08-7D31A9AB086A}" type="datetimeFigureOut">
              <a:rPr lang="fr-FR" smtClean="0"/>
              <a:t>17/01/2022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5B63B06-AA42-49CD-B218-16A2F465A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202B6AF-6E35-4867-9B9D-0BA6333E8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29261-8303-4BDB-804C-5D49783380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7079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9305F00-B508-4801-8605-91EB2193D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B985BDC-68FA-4413-AAFF-B583374527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7E55490-3549-4673-B9E8-0B451BEC63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51E6EB-341B-43A2-BC08-7D31A9AB086A}" type="datetimeFigureOut">
              <a:rPr lang="fr-FR" smtClean="0"/>
              <a:t>17/01/2022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0BDFAC1-970E-43E7-A56F-91B26DD804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E1369D1-4FF7-4C16-8776-A0D660F6C5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029261-8303-4BDB-804C-5D49783380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9631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9906D6A4-3BB7-4BC1-81E5-73473779C44C}"/>
              </a:ext>
            </a:extLst>
          </p:cNvPr>
          <p:cNvSpPr/>
          <p:nvPr/>
        </p:nvSpPr>
        <p:spPr>
          <a:xfrm>
            <a:off x="4836661" y="2698898"/>
            <a:ext cx="720000" cy="360000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i="1" dirty="0">
                <a:solidFill>
                  <a:schemeClr val="tx1"/>
                </a:solidFill>
              </a:rPr>
              <a:t>u</a:t>
            </a:r>
            <a:r>
              <a:rPr lang="fr-FR" b="1" i="1" baseline="-25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6D0918CE-0427-4D25-A221-66ED6BC704D5}"/>
              </a:ext>
            </a:extLst>
          </p:cNvPr>
          <p:cNvSpPr/>
          <p:nvPr/>
        </p:nvSpPr>
        <p:spPr>
          <a:xfrm>
            <a:off x="1055144" y="4520485"/>
            <a:ext cx="720000" cy="360000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i="1" dirty="0">
                <a:solidFill>
                  <a:schemeClr val="tx1"/>
                </a:solidFill>
              </a:rPr>
              <a:t>u</a:t>
            </a:r>
            <a:r>
              <a:rPr lang="fr-FR" b="1" i="1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C33F534B-CEDD-4563-8285-FBF3CC8FEF10}"/>
              </a:ext>
            </a:extLst>
          </p:cNvPr>
          <p:cNvSpPr/>
          <p:nvPr/>
        </p:nvSpPr>
        <p:spPr>
          <a:xfrm>
            <a:off x="2135577" y="4520485"/>
            <a:ext cx="720000" cy="360000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i="1" dirty="0">
                <a:solidFill>
                  <a:schemeClr val="tx1"/>
                </a:solidFill>
              </a:rPr>
              <a:t>u</a:t>
            </a:r>
            <a:r>
              <a:rPr lang="fr-FR" b="1" i="1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C2D98072-776B-4790-A6FA-AC24AAD1024C}"/>
              </a:ext>
            </a:extLst>
          </p:cNvPr>
          <p:cNvSpPr/>
          <p:nvPr/>
        </p:nvSpPr>
        <p:spPr>
          <a:xfrm>
            <a:off x="3216010" y="4520485"/>
            <a:ext cx="720000" cy="360000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i="1" dirty="0">
                <a:solidFill>
                  <a:schemeClr val="tx1"/>
                </a:solidFill>
              </a:rPr>
              <a:t>u</a:t>
            </a:r>
            <a:r>
              <a:rPr lang="fr-FR" b="1" i="1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6EC1E9A4-04C9-4014-BF0D-3BF0E364761D}"/>
              </a:ext>
            </a:extLst>
          </p:cNvPr>
          <p:cNvSpPr/>
          <p:nvPr/>
        </p:nvSpPr>
        <p:spPr>
          <a:xfrm>
            <a:off x="4296443" y="4520485"/>
            <a:ext cx="720000" cy="360000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i="1" dirty="0">
                <a:solidFill>
                  <a:schemeClr val="tx1"/>
                </a:solidFill>
              </a:rPr>
              <a:t>u</a:t>
            </a:r>
            <a:r>
              <a:rPr lang="fr-FR" b="1" i="1" baseline="-25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EA361F13-E29B-4923-803F-35AF46FD251D}"/>
              </a:ext>
            </a:extLst>
          </p:cNvPr>
          <p:cNvSpPr/>
          <p:nvPr/>
        </p:nvSpPr>
        <p:spPr>
          <a:xfrm>
            <a:off x="1597003" y="3913290"/>
            <a:ext cx="720000" cy="360000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i="1" dirty="0">
                <a:solidFill>
                  <a:schemeClr val="tx1"/>
                </a:solidFill>
              </a:rPr>
              <a:t>u</a:t>
            </a:r>
            <a:r>
              <a:rPr lang="fr-FR" b="1" i="1" baseline="-2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8A51A2D5-7325-42D2-9925-8A02ECB17042}"/>
              </a:ext>
            </a:extLst>
          </p:cNvPr>
          <p:cNvSpPr/>
          <p:nvPr/>
        </p:nvSpPr>
        <p:spPr>
          <a:xfrm>
            <a:off x="3756775" y="3913290"/>
            <a:ext cx="720000" cy="360000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i="1" dirty="0">
                <a:solidFill>
                  <a:schemeClr val="tx1"/>
                </a:solidFill>
              </a:rPr>
              <a:t>u</a:t>
            </a:r>
            <a:r>
              <a:rPr lang="fr-FR" b="1" i="1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2472BB34-E793-4843-AF3D-30881D32DD11}"/>
              </a:ext>
            </a:extLst>
          </p:cNvPr>
          <p:cNvSpPr/>
          <p:nvPr/>
        </p:nvSpPr>
        <p:spPr>
          <a:xfrm>
            <a:off x="5916547" y="3913290"/>
            <a:ext cx="720000" cy="360000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i="1" dirty="0">
                <a:solidFill>
                  <a:schemeClr val="tx1"/>
                </a:solidFill>
              </a:rPr>
              <a:t>u</a:t>
            </a:r>
            <a:r>
              <a:rPr lang="fr-FR" b="1" i="1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6A7F7EA2-D1E3-45F1-A39A-B92DD0E57EEC}"/>
              </a:ext>
            </a:extLst>
          </p:cNvPr>
          <p:cNvSpPr/>
          <p:nvPr/>
        </p:nvSpPr>
        <p:spPr>
          <a:xfrm>
            <a:off x="8076319" y="3913290"/>
            <a:ext cx="720000" cy="360000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i="1" dirty="0">
                <a:solidFill>
                  <a:schemeClr val="tx1"/>
                </a:solidFill>
              </a:rPr>
              <a:t>u</a:t>
            </a:r>
            <a:r>
              <a:rPr lang="fr-FR" b="1" i="1" baseline="-25000" dirty="0">
                <a:solidFill>
                  <a:schemeClr val="tx1"/>
                </a:solidFill>
              </a:rPr>
              <a:t>1</a:t>
            </a:r>
          </a:p>
        </p:txBody>
      </p: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8F25C256-F742-41E3-815A-626708C93C88}"/>
              </a:ext>
            </a:extLst>
          </p:cNvPr>
          <p:cNvGrpSpPr/>
          <p:nvPr/>
        </p:nvGrpSpPr>
        <p:grpSpPr>
          <a:xfrm>
            <a:off x="2676889" y="3306094"/>
            <a:ext cx="5039544" cy="360000"/>
            <a:chOff x="2678531" y="3734484"/>
            <a:chExt cx="5039544" cy="360000"/>
          </a:xfrm>
        </p:grpSpPr>
        <p:sp>
          <p:nvSpPr>
            <p:cNvPr id="20" name="Rectangle : coins arrondis 19">
              <a:extLst>
                <a:ext uri="{FF2B5EF4-FFF2-40B4-BE49-F238E27FC236}">
                  <a16:creationId xmlns:a16="http://schemas.microsoft.com/office/drawing/2014/main" id="{A12AAEAD-A75D-401A-990F-912F39B85287}"/>
                </a:ext>
              </a:extLst>
            </p:cNvPr>
            <p:cNvSpPr/>
            <p:nvPr/>
          </p:nvSpPr>
          <p:spPr>
            <a:xfrm>
              <a:off x="2678531" y="3734484"/>
              <a:ext cx="720000" cy="360000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i="1" dirty="0">
                  <a:solidFill>
                    <a:schemeClr val="tx1"/>
                  </a:solidFill>
                </a:rPr>
                <a:t>u</a:t>
              </a:r>
              <a:r>
                <a:rPr lang="fr-FR" b="1" i="1" baseline="-250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21" name="Rectangle : coins arrondis 20">
              <a:extLst>
                <a:ext uri="{FF2B5EF4-FFF2-40B4-BE49-F238E27FC236}">
                  <a16:creationId xmlns:a16="http://schemas.microsoft.com/office/drawing/2014/main" id="{757501C6-93F4-4A00-AB94-6CE1585EE239}"/>
                </a:ext>
              </a:extLst>
            </p:cNvPr>
            <p:cNvSpPr/>
            <p:nvPr/>
          </p:nvSpPr>
          <p:spPr>
            <a:xfrm>
              <a:off x="6998075" y="3734484"/>
              <a:ext cx="720000" cy="360000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i="1" dirty="0">
                  <a:solidFill>
                    <a:schemeClr val="tx1"/>
                  </a:solidFill>
                </a:rPr>
                <a:t>u</a:t>
              </a:r>
              <a:r>
                <a:rPr lang="fr-FR" b="1" i="1" baseline="-25000" dirty="0">
                  <a:solidFill>
                    <a:schemeClr val="tx1"/>
                  </a:solidFill>
                </a:rPr>
                <a:t>3</a:t>
              </a:r>
            </a:p>
          </p:txBody>
        </p:sp>
      </p:grp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C8C85890-10A2-4264-8680-3E6079447749}"/>
              </a:ext>
            </a:extLst>
          </p:cNvPr>
          <p:cNvCxnSpPr>
            <a:cxnSpLocks/>
            <a:stCxn id="4" idx="1"/>
            <a:endCxn id="20" idx="0"/>
          </p:cNvCxnSpPr>
          <p:nvPr/>
        </p:nvCxnSpPr>
        <p:spPr>
          <a:xfrm flipH="1">
            <a:off x="3036889" y="2878898"/>
            <a:ext cx="1799772" cy="427196"/>
          </a:xfrm>
          <a:prstGeom prst="line">
            <a:avLst/>
          </a:prstGeom>
          <a:solidFill>
            <a:schemeClr val="bg1"/>
          </a:solidFill>
          <a:ln w="12700">
            <a:solidFill>
              <a:srgbClr val="C00000"/>
            </a:solidFill>
            <a:headEnd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CFE4A9DB-E253-43DC-9091-5D849D4D92E3}"/>
              </a:ext>
            </a:extLst>
          </p:cNvPr>
          <p:cNvCxnSpPr>
            <a:cxnSpLocks/>
            <a:stCxn id="4" idx="3"/>
            <a:endCxn id="21" idx="0"/>
          </p:cNvCxnSpPr>
          <p:nvPr/>
        </p:nvCxnSpPr>
        <p:spPr>
          <a:xfrm>
            <a:off x="5556661" y="2878898"/>
            <a:ext cx="1799772" cy="427196"/>
          </a:xfrm>
          <a:prstGeom prst="line">
            <a:avLst/>
          </a:prstGeom>
          <a:solidFill>
            <a:schemeClr val="bg1"/>
          </a:solidFill>
          <a:ln w="12700">
            <a:solidFill>
              <a:srgbClr val="C00000"/>
            </a:solidFill>
            <a:headEnd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47B3969F-C0D3-4446-A36E-A324CD31DFD0}"/>
              </a:ext>
            </a:extLst>
          </p:cNvPr>
          <p:cNvCxnSpPr>
            <a:cxnSpLocks/>
            <a:stCxn id="20" idx="3"/>
            <a:endCxn id="16" idx="0"/>
          </p:cNvCxnSpPr>
          <p:nvPr/>
        </p:nvCxnSpPr>
        <p:spPr>
          <a:xfrm>
            <a:off x="3396889" y="3486094"/>
            <a:ext cx="719886" cy="427196"/>
          </a:xfrm>
          <a:prstGeom prst="line">
            <a:avLst/>
          </a:prstGeom>
          <a:solidFill>
            <a:schemeClr val="bg1"/>
          </a:solidFill>
          <a:ln w="12700">
            <a:solidFill>
              <a:srgbClr val="C00000"/>
            </a:solidFill>
            <a:headEnd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DF3E0D73-D639-47AD-B110-574486509AC8}"/>
              </a:ext>
            </a:extLst>
          </p:cNvPr>
          <p:cNvCxnSpPr>
            <a:cxnSpLocks/>
            <a:stCxn id="21" idx="1"/>
            <a:endCxn id="17" idx="0"/>
          </p:cNvCxnSpPr>
          <p:nvPr/>
        </p:nvCxnSpPr>
        <p:spPr>
          <a:xfrm flipH="1">
            <a:off x="6276547" y="3486094"/>
            <a:ext cx="719886" cy="427196"/>
          </a:xfrm>
          <a:prstGeom prst="line">
            <a:avLst/>
          </a:prstGeom>
          <a:solidFill>
            <a:schemeClr val="bg1"/>
          </a:solidFill>
          <a:ln w="12700">
            <a:solidFill>
              <a:srgbClr val="C00000"/>
            </a:solidFill>
            <a:headEnd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8288D89D-C99E-4746-B314-C462CAEEC628}"/>
              </a:ext>
            </a:extLst>
          </p:cNvPr>
          <p:cNvCxnSpPr>
            <a:cxnSpLocks/>
            <a:stCxn id="20" idx="1"/>
            <a:endCxn id="15" idx="0"/>
          </p:cNvCxnSpPr>
          <p:nvPr/>
        </p:nvCxnSpPr>
        <p:spPr>
          <a:xfrm flipH="1">
            <a:off x="1957003" y="3486094"/>
            <a:ext cx="719886" cy="427196"/>
          </a:xfrm>
          <a:prstGeom prst="line">
            <a:avLst/>
          </a:prstGeom>
          <a:solidFill>
            <a:schemeClr val="bg1"/>
          </a:solidFill>
          <a:ln w="12700">
            <a:solidFill>
              <a:srgbClr val="C00000"/>
            </a:solidFill>
            <a:headEnd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B3D6B122-2FF6-4908-B7F8-0B093E5EAEB9}"/>
              </a:ext>
            </a:extLst>
          </p:cNvPr>
          <p:cNvCxnSpPr>
            <a:cxnSpLocks/>
            <a:stCxn id="15" idx="1"/>
            <a:endCxn id="6" idx="0"/>
          </p:cNvCxnSpPr>
          <p:nvPr/>
        </p:nvCxnSpPr>
        <p:spPr>
          <a:xfrm flipH="1">
            <a:off x="1415144" y="4093290"/>
            <a:ext cx="181859" cy="427195"/>
          </a:xfrm>
          <a:prstGeom prst="line">
            <a:avLst/>
          </a:prstGeom>
          <a:solidFill>
            <a:schemeClr val="bg1"/>
          </a:solidFill>
          <a:ln w="12700">
            <a:solidFill>
              <a:srgbClr val="C00000"/>
            </a:solidFill>
            <a:headEnd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F44C8272-6C8A-4BDE-B78D-9E8EC40D3CBF}"/>
              </a:ext>
            </a:extLst>
          </p:cNvPr>
          <p:cNvCxnSpPr>
            <a:cxnSpLocks/>
            <a:stCxn id="16" idx="1"/>
            <a:endCxn id="8" idx="0"/>
          </p:cNvCxnSpPr>
          <p:nvPr/>
        </p:nvCxnSpPr>
        <p:spPr>
          <a:xfrm flipH="1">
            <a:off x="3576010" y="4093290"/>
            <a:ext cx="180765" cy="427195"/>
          </a:xfrm>
          <a:prstGeom prst="line">
            <a:avLst/>
          </a:prstGeom>
          <a:solidFill>
            <a:schemeClr val="bg1"/>
          </a:solidFill>
          <a:ln w="12700">
            <a:solidFill>
              <a:srgbClr val="C00000"/>
            </a:solidFill>
            <a:headEnd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D6F16D6C-6542-4E4D-8FE2-FCEBB80A67AA}"/>
              </a:ext>
            </a:extLst>
          </p:cNvPr>
          <p:cNvCxnSpPr>
            <a:cxnSpLocks/>
            <a:stCxn id="15" idx="3"/>
            <a:endCxn id="7" idx="0"/>
          </p:cNvCxnSpPr>
          <p:nvPr/>
        </p:nvCxnSpPr>
        <p:spPr>
          <a:xfrm>
            <a:off x="2317003" y="4093290"/>
            <a:ext cx="178574" cy="427195"/>
          </a:xfrm>
          <a:prstGeom prst="line">
            <a:avLst/>
          </a:prstGeom>
          <a:solidFill>
            <a:schemeClr val="bg1"/>
          </a:solidFill>
          <a:ln w="12700">
            <a:solidFill>
              <a:srgbClr val="C00000"/>
            </a:solidFill>
            <a:headEnd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22319C42-F213-451C-AA48-9F881ACD7CFE}"/>
              </a:ext>
            </a:extLst>
          </p:cNvPr>
          <p:cNvCxnSpPr>
            <a:cxnSpLocks/>
            <a:stCxn id="16" idx="3"/>
            <a:endCxn id="9" idx="0"/>
          </p:cNvCxnSpPr>
          <p:nvPr/>
        </p:nvCxnSpPr>
        <p:spPr>
          <a:xfrm>
            <a:off x="4476775" y="4093290"/>
            <a:ext cx="179668" cy="427195"/>
          </a:xfrm>
          <a:prstGeom prst="line">
            <a:avLst/>
          </a:prstGeom>
          <a:solidFill>
            <a:schemeClr val="bg1"/>
          </a:solidFill>
          <a:ln w="12700">
            <a:solidFill>
              <a:srgbClr val="C00000"/>
            </a:solidFill>
            <a:headEnd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CD2F2E77-A276-4FD6-A059-2EFED97B5B5F}"/>
              </a:ext>
            </a:extLst>
          </p:cNvPr>
          <p:cNvCxnSpPr>
            <a:cxnSpLocks/>
            <a:stCxn id="21" idx="3"/>
            <a:endCxn id="18" idx="0"/>
          </p:cNvCxnSpPr>
          <p:nvPr/>
        </p:nvCxnSpPr>
        <p:spPr>
          <a:xfrm>
            <a:off x="7716433" y="3486094"/>
            <a:ext cx="719886" cy="427196"/>
          </a:xfrm>
          <a:prstGeom prst="line">
            <a:avLst/>
          </a:prstGeom>
          <a:solidFill>
            <a:schemeClr val="bg1"/>
          </a:solidFill>
          <a:ln w="12700">
            <a:solidFill>
              <a:srgbClr val="C00000"/>
            </a:solidFill>
            <a:headEnd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6" name="Forme libre : forme 35">
            <a:extLst>
              <a:ext uri="{FF2B5EF4-FFF2-40B4-BE49-F238E27FC236}">
                <a16:creationId xmlns:a16="http://schemas.microsoft.com/office/drawing/2014/main" id="{276AA4FD-E69D-4BCE-8FD9-3371E14A6FB3}"/>
              </a:ext>
            </a:extLst>
          </p:cNvPr>
          <p:cNvSpPr/>
          <p:nvPr/>
        </p:nvSpPr>
        <p:spPr>
          <a:xfrm>
            <a:off x="1060912" y="3913290"/>
            <a:ext cx="532807" cy="617583"/>
          </a:xfrm>
          <a:custGeom>
            <a:avLst/>
            <a:gdLst>
              <a:gd name="connsiteX0" fmla="*/ 0 w 602512"/>
              <a:gd name="connsiteY0" fmla="*/ 619045 h 619045"/>
              <a:gd name="connsiteX1" fmla="*/ 241005 w 602512"/>
              <a:gd name="connsiteY1" fmla="*/ 94506 h 619045"/>
              <a:gd name="connsiteX2" fmla="*/ 602512 w 602512"/>
              <a:gd name="connsiteY2" fmla="*/ 2357 h 619045"/>
              <a:gd name="connsiteX0" fmla="*/ 0 w 602512"/>
              <a:gd name="connsiteY0" fmla="*/ 623696 h 623696"/>
              <a:gd name="connsiteX1" fmla="*/ 120503 w 602512"/>
              <a:gd name="connsiteY1" fmla="*/ 77892 h 623696"/>
              <a:gd name="connsiteX2" fmla="*/ 602512 w 602512"/>
              <a:gd name="connsiteY2" fmla="*/ 7008 h 623696"/>
              <a:gd name="connsiteX0" fmla="*/ 0 w 524540"/>
              <a:gd name="connsiteY0" fmla="*/ 616608 h 616608"/>
              <a:gd name="connsiteX1" fmla="*/ 42531 w 524540"/>
              <a:gd name="connsiteY1" fmla="*/ 77892 h 616608"/>
              <a:gd name="connsiteX2" fmla="*/ 524540 w 524540"/>
              <a:gd name="connsiteY2" fmla="*/ 7008 h 616608"/>
              <a:gd name="connsiteX0" fmla="*/ 57075 w 581615"/>
              <a:gd name="connsiteY0" fmla="*/ 616608 h 616608"/>
              <a:gd name="connsiteX1" fmla="*/ 99606 w 581615"/>
              <a:gd name="connsiteY1" fmla="*/ 77892 h 616608"/>
              <a:gd name="connsiteX2" fmla="*/ 581615 w 581615"/>
              <a:gd name="connsiteY2" fmla="*/ 7008 h 616608"/>
              <a:gd name="connsiteX0" fmla="*/ 57075 w 524908"/>
              <a:gd name="connsiteY0" fmla="*/ 594717 h 594717"/>
              <a:gd name="connsiteX1" fmla="*/ 99606 w 524908"/>
              <a:gd name="connsiteY1" fmla="*/ 56001 h 594717"/>
              <a:gd name="connsiteX2" fmla="*/ 524908 w 524908"/>
              <a:gd name="connsiteY2" fmla="*/ 27647 h 594717"/>
              <a:gd name="connsiteX0" fmla="*/ 0 w 467833"/>
              <a:gd name="connsiteY0" fmla="*/ 567070 h 567070"/>
              <a:gd name="connsiteX1" fmla="*/ 467833 w 467833"/>
              <a:gd name="connsiteY1" fmla="*/ 0 h 567070"/>
              <a:gd name="connsiteX0" fmla="*/ 0 w 467833"/>
              <a:gd name="connsiteY0" fmla="*/ 589963 h 589963"/>
              <a:gd name="connsiteX1" fmla="*/ 467833 w 467833"/>
              <a:gd name="connsiteY1" fmla="*/ 22893 h 589963"/>
              <a:gd name="connsiteX0" fmla="*/ 55091 w 522924"/>
              <a:gd name="connsiteY0" fmla="*/ 592731 h 592731"/>
              <a:gd name="connsiteX1" fmla="*/ 522924 w 522924"/>
              <a:gd name="connsiteY1" fmla="*/ 25661 h 592731"/>
              <a:gd name="connsiteX0" fmla="*/ 8466 w 476299"/>
              <a:gd name="connsiteY0" fmla="*/ 574794 h 574794"/>
              <a:gd name="connsiteX1" fmla="*/ 476299 w 476299"/>
              <a:gd name="connsiteY1" fmla="*/ 7724 h 574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76299" h="574794">
                <a:moveTo>
                  <a:pt x="8466" y="574794"/>
                </a:moveTo>
                <a:cubicBezTo>
                  <a:pt x="-41153" y="314888"/>
                  <a:pt x="128969" y="-58434"/>
                  <a:pt x="476299" y="7724"/>
                </a:cubicBezTo>
              </a:path>
            </a:pathLst>
          </a:custGeom>
          <a:noFill/>
          <a:ln w="12700">
            <a:solidFill>
              <a:srgbClr val="C00000"/>
            </a:solidFill>
            <a:prstDash val="sysDash"/>
            <a:headEnd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Forme libre : forme 36">
            <a:extLst>
              <a:ext uri="{FF2B5EF4-FFF2-40B4-BE49-F238E27FC236}">
                <a16:creationId xmlns:a16="http://schemas.microsoft.com/office/drawing/2014/main" id="{2DA512B7-6FB4-47CA-8D74-BE4C10A6B6B1}"/>
              </a:ext>
            </a:extLst>
          </p:cNvPr>
          <p:cNvSpPr/>
          <p:nvPr/>
        </p:nvSpPr>
        <p:spPr>
          <a:xfrm>
            <a:off x="3227181" y="3913290"/>
            <a:ext cx="532807" cy="617583"/>
          </a:xfrm>
          <a:custGeom>
            <a:avLst/>
            <a:gdLst>
              <a:gd name="connsiteX0" fmla="*/ 0 w 602512"/>
              <a:gd name="connsiteY0" fmla="*/ 619045 h 619045"/>
              <a:gd name="connsiteX1" fmla="*/ 241005 w 602512"/>
              <a:gd name="connsiteY1" fmla="*/ 94506 h 619045"/>
              <a:gd name="connsiteX2" fmla="*/ 602512 w 602512"/>
              <a:gd name="connsiteY2" fmla="*/ 2357 h 619045"/>
              <a:gd name="connsiteX0" fmla="*/ 0 w 602512"/>
              <a:gd name="connsiteY0" fmla="*/ 623696 h 623696"/>
              <a:gd name="connsiteX1" fmla="*/ 120503 w 602512"/>
              <a:gd name="connsiteY1" fmla="*/ 77892 h 623696"/>
              <a:gd name="connsiteX2" fmla="*/ 602512 w 602512"/>
              <a:gd name="connsiteY2" fmla="*/ 7008 h 623696"/>
              <a:gd name="connsiteX0" fmla="*/ 0 w 524540"/>
              <a:gd name="connsiteY0" fmla="*/ 616608 h 616608"/>
              <a:gd name="connsiteX1" fmla="*/ 42531 w 524540"/>
              <a:gd name="connsiteY1" fmla="*/ 77892 h 616608"/>
              <a:gd name="connsiteX2" fmla="*/ 524540 w 524540"/>
              <a:gd name="connsiteY2" fmla="*/ 7008 h 616608"/>
              <a:gd name="connsiteX0" fmla="*/ 57075 w 581615"/>
              <a:gd name="connsiteY0" fmla="*/ 616608 h 616608"/>
              <a:gd name="connsiteX1" fmla="*/ 99606 w 581615"/>
              <a:gd name="connsiteY1" fmla="*/ 77892 h 616608"/>
              <a:gd name="connsiteX2" fmla="*/ 581615 w 581615"/>
              <a:gd name="connsiteY2" fmla="*/ 7008 h 616608"/>
              <a:gd name="connsiteX0" fmla="*/ 57075 w 524908"/>
              <a:gd name="connsiteY0" fmla="*/ 594717 h 594717"/>
              <a:gd name="connsiteX1" fmla="*/ 99606 w 524908"/>
              <a:gd name="connsiteY1" fmla="*/ 56001 h 594717"/>
              <a:gd name="connsiteX2" fmla="*/ 524908 w 524908"/>
              <a:gd name="connsiteY2" fmla="*/ 27647 h 594717"/>
              <a:gd name="connsiteX0" fmla="*/ 0 w 467833"/>
              <a:gd name="connsiteY0" fmla="*/ 567070 h 567070"/>
              <a:gd name="connsiteX1" fmla="*/ 467833 w 467833"/>
              <a:gd name="connsiteY1" fmla="*/ 0 h 567070"/>
              <a:gd name="connsiteX0" fmla="*/ 0 w 467833"/>
              <a:gd name="connsiteY0" fmla="*/ 589963 h 589963"/>
              <a:gd name="connsiteX1" fmla="*/ 467833 w 467833"/>
              <a:gd name="connsiteY1" fmla="*/ 22893 h 589963"/>
              <a:gd name="connsiteX0" fmla="*/ 55091 w 522924"/>
              <a:gd name="connsiteY0" fmla="*/ 592731 h 592731"/>
              <a:gd name="connsiteX1" fmla="*/ 522924 w 522924"/>
              <a:gd name="connsiteY1" fmla="*/ 25661 h 592731"/>
              <a:gd name="connsiteX0" fmla="*/ 8466 w 476299"/>
              <a:gd name="connsiteY0" fmla="*/ 574794 h 574794"/>
              <a:gd name="connsiteX1" fmla="*/ 476299 w 476299"/>
              <a:gd name="connsiteY1" fmla="*/ 7724 h 574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76299" h="574794">
                <a:moveTo>
                  <a:pt x="8466" y="574794"/>
                </a:moveTo>
                <a:cubicBezTo>
                  <a:pt x="-41153" y="314888"/>
                  <a:pt x="128969" y="-58434"/>
                  <a:pt x="476299" y="7724"/>
                </a:cubicBezTo>
              </a:path>
            </a:pathLst>
          </a:custGeom>
          <a:noFill/>
          <a:ln w="12700">
            <a:solidFill>
              <a:srgbClr val="C00000"/>
            </a:solidFill>
            <a:prstDash val="sysDash"/>
            <a:headEnd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61" name="Groupe 60">
            <a:extLst>
              <a:ext uri="{FF2B5EF4-FFF2-40B4-BE49-F238E27FC236}">
                <a16:creationId xmlns:a16="http://schemas.microsoft.com/office/drawing/2014/main" id="{4432AFA5-62EE-4257-842F-53C29BB29CA6}"/>
              </a:ext>
            </a:extLst>
          </p:cNvPr>
          <p:cNvGrpSpPr/>
          <p:nvPr/>
        </p:nvGrpSpPr>
        <p:grpSpPr>
          <a:xfrm>
            <a:off x="5376876" y="3913289"/>
            <a:ext cx="1800433" cy="967196"/>
            <a:chOff x="5376876" y="3913289"/>
            <a:chExt cx="1800433" cy="967196"/>
          </a:xfrm>
        </p:grpSpPr>
        <p:sp>
          <p:nvSpPr>
            <p:cNvPr id="10" name="Rectangle : coins arrondis 9">
              <a:extLst>
                <a:ext uri="{FF2B5EF4-FFF2-40B4-BE49-F238E27FC236}">
                  <a16:creationId xmlns:a16="http://schemas.microsoft.com/office/drawing/2014/main" id="{856D9D31-BF4B-4EB2-974D-CC7693D59462}"/>
                </a:ext>
              </a:extLst>
            </p:cNvPr>
            <p:cNvSpPr/>
            <p:nvPr/>
          </p:nvSpPr>
          <p:spPr>
            <a:xfrm>
              <a:off x="5376876" y="4520485"/>
              <a:ext cx="720000" cy="360000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i="1" dirty="0">
                  <a:solidFill>
                    <a:schemeClr val="tx1"/>
                  </a:solidFill>
                </a:rPr>
                <a:t>u</a:t>
              </a:r>
              <a:r>
                <a:rPr lang="fr-FR" b="1" i="1" baseline="-25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1" name="Rectangle : coins arrondis 10">
              <a:extLst>
                <a:ext uri="{FF2B5EF4-FFF2-40B4-BE49-F238E27FC236}">
                  <a16:creationId xmlns:a16="http://schemas.microsoft.com/office/drawing/2014/main" id="{CE070C27-4A96-4310-AFBB-54AAE3EDC142}"/>
                </a:ext>
              </a:extLst>
            </p:cNvPr>
            <p:cNvSpPr/>
            <p:nvPr/>
          </p:nvSpPr>
          <p:spPr>
            <a:xfrm>
              <a:off x="6457309" y="4520485"/>
              <a:ext cx="720000" cy="360000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i="1" dirty="0">
                  <a:solidFill>
                    <a:schemeClr val="tx1"/>
                  </a:solidFill>
                </a:rPr>
                <a:t>u</a:t>
              </a:r>
              <a:r>
                <a:rPr lang="fr-FR" b="1" i="1" baseline="-25000" dirty="0">
                  <a:solidFill>
                    <a:schemeClr val="tx1"/>
                  </a:solidFill>
                </a:rPr>
                <a:t>0</a:t>
              </a:r>
            </a:p>
          </p:txBody>
        </p:sp>
        <p:cxnSp>
          <p:nvCxnSpPr>
            <p:cNvPr id="28" name="Connecteur droit 27">
              <a:extLst>
                <a:ext uri="{FF2B5EF4-FFF2-40B4-BE49-F238E27FC236}">
                  <a16:creationId xmlns:a16="http://schemas.microsoft.com/office/drawing/2014/main" id="{02CEBC5F-526C-46C6-9055-69FA0E478D38}"/>
                </a:ext>
              </a:extLst>
            </p:cNvPr>
            <p:cNvCxnSpPr>
              <a:cxnSpLocks/>
              <a:stCxn id="17" idx="1"/>
              <a:endCxn id="10" idx="0"/>
            </p:cNvCxnSpPr>
            <p:nvPr/>
          </p:nvCxnSpPr>
          <p:spPr>
            <a:xfrm flipH="1">
              <a:off x="5736876" y="4093290"/>
              <a:ext cx="179671" cy="427195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rgbClr val="C00000"/>
              </a:solidFill>
              <a:headEnd w="med" len="lg"/>
              <a:tailEnd type="stealth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9" name="Connecteur droit 28">
              <a:extLst>
                <a:ext uri="{FF2B5EF4-FFF2-40B4-BE49-F238E27FC236}">
                  <a16:creationId xmlns:a16="http://schemas.microsoft.com/office/drawing/2014/main" id="{B3D4FC71-6D8D-4227-9BC0-9D9821B7FF34}"/>
                </a:ext>
              </a:extLst>
            </p:cNvPr>
            <p:cNvCxnSpPr>
              <a:cxnSpLocks/>
              <a:stCxn id="17" idx="3"/>
              <a:endCxn id="11" idx="0"/>
            </p:cNvCxnSpPr>
            <p:nvPr/>
          </p:nvCxnSpPr>
          <p:spPr>
            <a:xfrm>
              <a:off x="6636547" y="4093290"/>
              <a:ext cx="180762" cy="427195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rgbClr val="C00000"/>
              </a:solidFill>
              <a:headEnd w="med" len="lg"/>
              <a:tailEnd type="stealth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8" name="Forme libre : forme 37">
              <a:extLst>
                <a:ext uri="{FF2B5EF4-FFF2-40B4-BE49-F238E27FC236}">
                  <a16:creationId xmlns:a16="http://schemas.microsoft.com/office/drawing/2014/main" id="{628C13AE-EC8B-4DF7-8919-CEBDC23F49AA}"/>
                </a:ext>
              </a:extLst>
            </p:cNvPr>
            <p:cNvSpPr/>
            <p:nvPr/>
          </p:nvSpPr>
          <p:spPr>
            <a:xfrm>
              <a:off x="5393450" y="3913290"/>
              <a:ext cx="532807" cy="617583"/>
            </a:xfrm>
            <a:custGeom>
              <a:avLst/>
              <a:gdLst>
                <a:gd name="connsiteX0" fmla="*/ 0 w 602512"/>
                <a:gd name="connsiteY0" fmla="*/ 619045 h 619045"/>
                <a:gd name="connsiteX1" fmla="*/ 241005 w 602512"/>
                <a:gd name="connsiteY1" fmla="*/ 94506 h 619045"/>
                <a:gd name="connsiteX2" fmla="*/ 602512 w 602512"/>
                <a:gd name="connsiteY2" fmla="*/ 2357 h 619045"/>
                <a:gd name="connsiteX0" fmla="*/ 0 w 602512"/>
                <a:gd name="connsiteY0" fmla="*/ 623696 h 623696"/>
                <a:gd name="connsiteX1" fmla="*/ 120503 w 602512"/>
                <a:gd name="connsiteY1" fmla="*/ 77892 h 623696"/>
                <a:gd name="connsiteX2" fmla="*/ 602512 w 602512"/>
                <a:gd name="connsiteY2" fmla="*/ 7008 h 623696"/>
                <a:gd name="connsiteX0" fmla="*/ 0 w 524540"/>
                <a:gd name="connsiteY0" fmla="*/ 616608 h 616608"/>
                <a:gd name="connsiteX1" fmla="*/ 42531 w 524540"/>
                <a:gd name="connsiteY1" fmla="*/ 77892 h 616608"/>
                <a:gd name="connsiteX2" fmla="*/ 524540 w 524540"/>
                <a:gd name="connsiteY2" fmla="*/ 7008 h 616608"/>
                <a:gd name="connsiteX0" fmla="*/ 57075 w 581615"/>
                <a:gd name="connsiteY0" fmla="*/ 616608 h 616608"/>
                <a:gd name="connsiteX1" fmla="*/ 99606 w 581615"/>
                <a:gd name="connsiteY1" fmla="*/ 77892 h 616608"/>
                <a:gd name="connsiteX2" fmla="*/ 581615 w 581615"/>
                <a:gd name="connsiteY2" fmla="*/ 7008 h 616608"/>
                <a:gd name="connsiteX0" fmla="*/ 57075 w 524908"/>
                <a:gd name="connsiteY0" fmla="*/ 594717 h 594717"/>
                <a:gd name="connsiteX1" fmla="*/ 99606 w 524908"/>
                <a:gd name="connsiteY1" fmla="*/ 56001 h 594717"/>
                <a:gd name="connsiteX2" fmla="*/ 524908 w 524908"/>
                <a:gd name="connsiteY2" fmla="*/ 27647 h 594717"/>
                <a:gd name="connsiteX0" fmla="*/ 0 w 467833"/>
                <a:gd name="connsiteY0" fmla="*/ 567070 h 567070"/>
                <a:gd name="connsiteX1" fmla="*/ 467833 w 467833"/>
                <a:gd name="connsiteY1" fmla="*/ 0 h 567070"/>
                <a:gd name="connsiteX0" fmla="*/ 0 w 467833"/>
                <a:gd name="connsiteY0" fmla="*/ 589963 h 589963"/>
                <a:gd name="connsiteX1" fmla="*/ 467833 w 467833"/>
                <a:gd name="connsiteY1" fmla="*/ 22893 h 589963"/>
                <a:gd name="connsiteX0" fmla="*/ 55091 w 522924"/>
                <a:gd name="connsiteY0" fmla="*/ 592731 h 592731"/>
                <a:gd name="connsiteX1" fmla="*/ 522924 w 522924"/>
                <a:gd name="connsiteY1" fmla="*/ 25661 h 592731"/>
                <a:gd name="connsiteX0" fmla="*/ 8466 w 476299"/>
                <a:gd name="connsiteY0" fmla="*/ 574794 h 574794"/>
                <a:gd name="connsiteX1" fmla="*/ 476299 w 476299"/>
                <a:gd name="connsiteY1" fmla="*/ 7724 h 574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99" h="574794">
                  <a:moveTo>
                    <a:pt x="8466" y="574794"/>
                  </a:moveTo>
                  <a:cubicBezTo>
                    <a:pt x="-41153" y="314888"/>
                    <a:pt x="128969" y="-58434"/>
                    <a:pt x="476299" y="7724"/>
                  </a:cubicBezTo>
                </a:path>
              </a:pathLst>
            </a:custGeom>
            <a:noFill/>
            <a:ln w="12700">
              <a:solidFill>
                <a:srgbClr val="C00000"/>
              </a:solidFill>
              <a:prstDash val="sysDash"/>
              <a:headEnd w="med" len="lg"/>
              <a:tailEnd type="stealth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1" name="Forme libre : forme 40">
              <a:extLst>
                <a:ext uri="{FF2B5EF4-FFF2-40B4-BE49-F238E27FC236}">
                  <a16:creationId xmlns:a16="http://schemas.microsoft.com/office/drawing/2014/main" id="{52A3D8A9-75B9-4F38-8E09-19747225BD89}"/>
                </a:ext>
              </a:extLst>
            </p:cNvPr>
            <p:cNvSpPr/>
            <p:nvPr/>
          </p:nvSpPr>
          <p:spPr>
            <a:xfrm flipH="1">
              <a:off x="6613476" y="3913289"/>
              <a:ext cx="532807" cy="617583"/>
            </a:xfrm>
            <a:custGeom>
              <a:avLst/>
              <a:gdLst>
                <a:gd name="connsiteX0" fmla="*/ 0 w 602512"/>
                <a:gd name="connsiteY0" fmla="*/ 619045 h 619045"/>
                <a:gd name="connsiteX1" fmla="*/ 241005 w 602512"/>
                <a:gd name="connsiteY1" fmla="*/ 94506 h 619045"/>
                <a:gd name="connsiteX2" fmla="*/ 602512 w 602512"/>
                <a:gd name="connsiteY2" fmla="*/ 2357 h 619045"/>
                <a:gd name="connsiteX0" fmla="*/ 0 w 602512"/>
                <a:gd name="connsiteY0" fmla="*/ 623696 h 623696"/>
                <a:gd name="connsiteX1" fmla="*/ 120503 w 602512"/>
                <a:gd name="connsiteY1" fmla="*/ 77892 h 623696"/>
                <a:gd name="connsiteX2" fmla="*/ 602512 w 602512"/>
                <a:gd name="connsiteY2" fmla="*/ 7008 h 623696"/>
                <a:gd name="connsiteX0" fmla="*/ 0 w 524540"/>
                <a:gd name="connsiteY0" fmla="*/ 616608 h 616608"/>
                <a:gd name="connsiteX1" fmla="*/ 42531 w 524540"/>
                <a:gd name="connsiteY1" fmla="*/ 77892 h 616608"/>
                <a:gd name="connsiteX2" fmla="*/ 524540 w 524540"/>
                <a:gd name="connsiteY2" fmla="*/ 7008 h 616608"/>
                <a:gd name="connsiteX0" fmla="*/ 57075 w 581615"/>
                <a:gd name="connsiteY0" fmla="*/ 616608 h 616608"/>
                <a:gd name="connsiteX1" fmla="*/ 99606 w 581615"/>
                <a:gd name="connsiteY1" fmla="*/ 77892 h 616608"/>
                <a:gd name="connsiteX2" fmla="*/ 581615 w 581615"/>
                <a:gd name="connsiteY2" fmla="*/ 7008 h 616608"/>
                <a:gd name="connsiteX0" fmla="*/ 57075 w 524908"/>
                <a:gd name="connsiteY0" fmla="*/ 594717 h 594717"/>
                <a:gd name="connsiteX1" fmla="*/ 99606 w 524908"/>
                <a:gd name="connsiteY1" fmla="*/ 56001 h 594717"/>
                <a:gd name="connsiteX2" fmla="*/ 524908 w 524908"/>
                <a:gd name="connsiteY2" fmla="*/ 27647 h 594717"/>
                <a:gd name="connsiteX0" fmla="*/ 0 w 467833"/>
                <a:gd name="connsiteY0" fmla="*/ 567070 h 567070"/>
                <a:gd name="connsiteX1" fmla="*/ 467833 w 467833"/>
                <a:gd name="connsiteY1" fmla="*/ 0 h 567070"/>
                <a:gd name="connsiteX0" fmla="*/ 0 w 467833"/>
                <a:gd name="connsiteY0" fmla="*/ 589963 h 589963"/>
                <a:gd name="connsiteX1" fmla="*/ 467833 w 467833"/>
                <a:gd name="connsiteY1" fmla="*/ 22893 h 589963"/>
                <a:gd name="connsiteX0" fmla="*/ 55091 w 522924"/>
                <a:gd name="connsiteY0" fmla="*/ 592731 h 592731"/>
                <a:gd name="connsiteX1" fmla="*/ 522924 w 522924"/>
                <a:gd name="connsiteY1" fmla="*/ 25661 h 592731"/>
                <a:gd name="connsiteX0" fmla="*/ 8466 w 476299"/>
                <a:gd name="connsiteY0" fmla="*/ 574794 h 574794"/>
                <a:gd name="connsiteX1" fmla="*/ 476299 w 476299"/>
                <a:gd name="connsiteY1" fmla="*/ 7724 h 574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99" h="574794">
                  <a:moveTo>
                    <a:pt x="8466" y="574794"/>
                  </a:moveTo>
                  <a:cubicBezTo>
                    <a:pt x="-41153" y="314888"/>
                    <a:pt x="128969" y="-58434"/>
                    <a:pt x="476299" y="7724"/>
                  </a:cubicBezTo>
                </a:path>
              </a:pathLst>
            </a:custGeom>
            <a:noFill/>
            <a:ln w="12700">
              <a:solidFill>
                <a:srgbClr val="C00000"/>
              </a:solidFill>
              <a:prstDash val="sysDash"/>
              <a:headEnd w="med" len="lg"/>
              <a:tailEnd type="stealth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42" name="Forme libre : forme 41">
            <a:extLst>
              <a:ext uri="{FF2B5EF4-FFF2-40B4-BE49-F238E27FC236}">
                <a16:creationId xmlns:a16="http://schemas.microsoft.com/office/drawing/2014/main" id="{226D0840-FAAD-45EE-8EFD-C31D2C32E037}"/>
              </a:ext>
            </a:extLst>
          </p:cNvPr>
          <p:cNvSpPr/>
          <p:nvPr/>
        </p:nvSpPr>
        <p:spPr>
          <a:xfrm flipH="1">
            <a:off x="4446840" y="3923676"/>
            <a:ext cx="532807" cy="617583"/>
          </a:xfrm>
          <a:custGeom>
            <a:avLst/>
            <a:gdLst>
              <a:gd name="connsiteX0" fmla="*/ 0 w 602512"/>
              <a:gd name="connsiteY0" fmla="*/ 619045 h 619045"/>
              <a:gd name="connsiteX1" fmla="*/ 241005 w 602512"/>
              <a:gd name="connsiteY1" fmla="*/ 94506 h 619045"/>
              <a:gd name="connsiteX2" fmla="*/ 602512 w 602512"/>
              <a:gd name="connsiteY2" fmla="*/ 2357 h 619045"/>
              <a:gd name="connsiteX0" fmla="*/ 0 w 602512"/>
              <a:gd name="connsiteY0" fmla="*/ 623696 h 623696"/>
              <a:gd name="connsiteX1" fmla="*/ 120503 w 602512"/>
              <a:gd name="connsiteY1" fmla="*/ 77892 h 623696"/>
              <a:gd name="connsiteX2" fmla="*/ 602512 w 602512"/>
              <a:gd name="connsiteY2" fmla="*/ 7008 h 623696"/>
              <a:gd name="connsiteX0" fmla="*/ 0 w 524540"/>
              <a:gd name="connsiteY0" fmla="*/ 616608 h 616608"/>
              <a:gd name="connsiteX1" fmla="*/ 42531 w 524540"/>
              <a:gd name="connsiteY1" fmla="*/ 77892 h 616608"/>
              <a:gd name="connsiteX2" fmla="*/ 524540 w 524540"/>
              <a:gd name="connsiteY2" fmla="*/ 7008 h 616608"/>
              <a:gd name="connsiteX0" fmla="*/ 57075 w 581615"/>
              <a:gd name="connsiteY0" fmla="*/ 616608 h 616608"/>
              <a:gd name="connsiteX1" fmla="*/ 99606 w 581615"/>
              <a:gd name="connsiteY1" fmla="*/ 77892 h 616608"/>
              <a:gd name="connsiteX2" fmla="*/ 581615 w 581615"/>
              <a:gd name="connsiteY2" fmla="*/ 7008 h 616608"/>
              <a:gd name="connsiteX0" fmla="*/ 57075 w 524908"/>
              <a:gd name="connsiteY0" fmla="*/ 594717 h 594717"/>
              <a:gd name="connsiteX1" fmla="*/ 99606 w 524908"/>
              <a:gd name="connsiteY1" fmla="*/ 56001 h 594717"/>
              <a:gd name="connsiteX2" fmla="*/ 524908 w 524908"/>
              <a:gd name="connsiteY2" fmla="*/ 27647 h 594717"/>
              <a:gd name="connsiteX0" fmla="*/ 0 w 467833"/>
              <a:gd name="connsiteY0" fmla="*/ 567070 h 567070"/>
              <a:gd name="connsiteX1" fmla="*/ 467833 w 467833"/>
              <a:gd name="connsiteY1" fmla="*/ 0 h 567070"/>
              <a:gd name="connsiteX0" fmla="*/ 0 w 467833"/>
              <a:gd name="connsiteY0" fmla="*/ 589963 h 589963"/>
              <a:gd name="connsiteX1" fmla="*/ 467833 w 467833"/>
              <a:gd name="connsiteY1" fmla="*/ 22893 h 589963"/>
              <a:gd name="connsiteX0" fmla="*/ 55091 w 522924"/>
              <a:gd name="connsiteY0" fmla="*/ 592731 h 592731"/>
              <a:gd name="connsiteX1" fmla="*/ 522924 w 522924"/>
              <a:gd name="connsiteY1" fmla="*/ 25661 h 592731"/>
              <a:gd name="connsiteX0" fmla="*/ 8466 w 476299"/>
              <a:gd name="connsiteY0" fmla="*/ 574794 h 574794"/>
              <a:gd name="connsiteX1" fmla="*/ 476299 w 476299"/>
              <a:gd name="connsiteY1" fmla="*/ 7724 h 574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76299" h="574794">
                <a:moveTo>
                  <a:pt x="8466" y="574794"/>
                </a:moveTo>
                <a:cubicBezTo>
                  <a:pt x="-41153" y="314888"/>
                  <a:pt x="128969" y="-58434"/>
                  <a:pt x="476299" y="7724"/>
                </a:cubicBezTo>
              </a:path>
            </a:pathLst>
          </a:custGeom>
          <a:noFill/>
          <a:ln w="12700">
            <a:solidFill>
              <a:srgbClr val="C00000"/>
            </a:solidFill>
            <a:prstDash val="sysDash"/>
            <a:headEnd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Forme libre : forme 42">
            <a:extLst>
              <a:ext uri="{FF2B5EF4-FFF2-40B4-BE49-F238E27FC236}">
                <a16:creationId xmlns:a16="http://schemas.microsoft.com/office/drawing/2014/main" id="{C22E56E2-4604-4982-ADD8-F0EB90CBD789}"/>
              </a:ext>
            </a:extLst>
          </p:cNvPr>
          <p:cNvSpPr/>
          <p:nvPr/>
        </p:nvSpPr>
        <p:spPr>
          <a:xfrm flipH="1">
            <a:off x="2280204" y="3934063"/>
            <a:ext cx="532807" cy="617583"/>
          </a:xfrm>
          <a:custGeom>
            <a:avLst/>
            <a:gdLst>
              <a:gd name="connsiteX0" fmla="*/ 0 w 602512"/>
              <a:gd name="connsiteY0" fmla="*/ 619045 h 619045"/>
              <a:gd name="connsiteX1" fmla="*/ 241005 w 602512"/>
              <a:gd name="connsiteY1" fmla="*/ 94506 h 619045"/>
              <a:gd name="connsiteX2" fmla="*/ 602512 w 602512"/>
              <a:gd name="connsiteY2" fmla="*/ 2357 h 619045"/>
              <a:gd name="connsiteX0" fmla="*/ 0 w 602512"/>
              <a:gd name="connsiteY0" fmla="*/ 623696 h 623696"/>
              <a:gd name="connsiteX1" fmla="*/ 120503 w 602512"/>
              <a:gd name="connsiteY1" fmla="*/ 77892 h 623696"/>
              <a:gd name="connsiteX2" fmla="*/ 602512 w 602512"/>
              <a:gd name="connsiteY2" fmla="*/ 7008 h 623696"/>
              <a:gd name="connsiteX0" fmla="*/ 0 w 524540"/>
              <a:gd name="connsiteY0" fmla="*/ 616608 h 616608"/>
              <a:gd name="connsiteX1" fmla="*/ 42531 w 524540"/>
              <a:gd name="connsiteY1" fmla="*/ 77892 h 616608"/>
              <a:gd name="connsiteX2" fmla="*/ 524540 w 524540"/>
              <a:gd name="connsiteY2" fmla="*/ 7008 h 616608"/>
              <a:gd name="connsiteX0" fmla="*/ 57075 w 581615"/>
              <a:gd name="connsiteY0" fmla="*/ 616608 h 616608"/>
              <a:gd name="connsiteX1" fmla="*/ 99606 w 581615"/>
              <a:gd name="connsiteY1" fmla="*/ 77892 h 616608"/>
              <a:gd name="connsiteX2" fmla="*/ 581615 w 581615"/>
              <a:gd name="connsiteY2" fmla="*/ 7008 h 616608"/>
              <a:gd name="connsiteX0" fmla="*/ 57075 w 524908"/>
              <a:gd name="connsiteY0" fmla="*/ 594717 h 594717"/>
              <a:gd name="connsiteX1" fmla="*/ 99606 w 524908"/>
              <a:gd name="connsiteY1" fmla="*/ 56001 h 594717"/>
              <a:gd name="connsiteX2" fmla="*/ 524908 w 524908"/>
              <a:gd name="connsiteY2" fmla="*/ 27647 h 594717"/>
              <a:gd name="connsiteX0" fmla="*/ 0 w 467833"/>
              <a:gd name="connsiteY0" fmla="*/ 567070 h 567070"/>
              <a:gd name="connsiteX1" fmla="*/ 467833 w 467833"/>
              <a:gd name="connsiteY1" fmla="*/ 0 h 567070"/>
              <a:gd name="connsiteX0" fmla="*/ 0 w 467833"/>
              <a:gd name="connsiteY0" fmla="*/ 589963 h 589963"/>
              <a:gd name="connsiteX1" fmla="*/ 467833 w 467833"/>
              <a:gd name="connsiteY1" fmla="*/ 22893 h 589963"/>
              <a:gd name="connsiteX0" fmla="*/ 55091 w 522924"/>
              <a:gd name="connsiteY0" fmla="*/ 592731 h 592731"/>
              <a:gd name="connsiteX1" fmla="*/ 522924 w 522924"/>
              <a:gd name="connsiteY1" fmla="*/ 25661 h 592731"/>
              <a:gd name="connsiteX0" fmla="*/ 8466 w 476299"/>
              <a:gd name="connsiteY0" fmla="*/ 574794 h 574794"/>
              <a:gd name="connsiteX1" fmla="*/ 476299 w 476299"/>
              <a:gd name="connsiteY1" fmla="*/ 7724 h 574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76299" h="574794">
                <a:moveTo>
                  <a:pt x="8466" y="574794"/>
                </a:moveTo>
                <a:cubicBezTo>
                  <a:pt x="-41153" y="314888"/>
                  <a:pt x="128969" y="-58434"/>
                  <a:pt x="476299" y="7724"/>
                </a:cubicBezTo>
              </a:path>
            </a:pathLst>
          </a:custGeom>
          <a:noFill/>
          <a:ln w="12700">
            <a:solidFill>
              <a:srgbClr val="C00000"/>
            </a:solidFill>
            <a:prstDash val="sysDash"/>
            <a:headEnd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Forme libre : forme 43">
            <a:extLst>
              <a:ext uri="{FF2B5EF4-FFF2-40B4-BE49-F238E27FC236}">
                <a16:creationId xmlns:a16="http://schemas.microsoft.com/office/drawing/2014/main" id="{5B1A64A8-ADB1-4BA0-BDA0-BEF9A02F7F70}"/>
              </a:ext>
            </a:extLst>
          </p:cNvPr>
          <p:cNvSpPr/>
          <p:nvPr/>
        </p:nvSpPr>
        <p:spPr>
          <a:xfrm flipH="1">
            <a:off x="3393490" y="3306094"/>
            <a:ext cx="908137" cy="607195"/>
          </a:xfrm>
          <a:custGeom>
            <a:avLst/>
            <a:gdLst>
              <a:gd name="connsiteX0" fmla="*/ 0 w 602512"/>
              <a:gd name="connsiteY0" fmla="*/ 619045 h 619045"/>
              <a:gd name="connsiteX1" fmla="*/ 241005 w 602512"/>
              <a:gd name="connsiteY1" fmla="*/ 94506 h 619045"/>
              <a:gd name="connsiteX2" fmla="*/ 602512 w 602512"/>
              <a:gd name="connsiteY2" fmla="*/ 2357 h 619045"/>
              <a:gd name="connsiteX0" fmla="*/ 0 w 602512"/>
              <a:gd name="connsiteY0" fmla="*/ 623696 h 623696"/>
              <a:gd name="connsiteX1" fmla="*/ 120503 w 602512"/>
              <a:gd name="connsiteY1" fmla="*/ 77892 h 623696"/>
              <a:gd name="connsiteX2" fmla="*/ 602512 w 602512"/>
              <a:gd name="connsiteY2" fmla="*/ 7008 h 623696"/>
              <a:gd name="connsiteX0" fmla="*/ 0 w 524540"/>
              <a:gd name="connsiteY0" fmla="*/ 616608 h 616608"/>
              <a:gd name="connsiteX1" fmla="*/ 42531 w 524540"/>
              <a:gd name="connsiteY1" fmla="*/ 77892 h 616608"/>
              <a:gd name="connsiteX2" fmla="*/ 524540 w 524540"/>
              <a:gd name="connsiteY2" fmla="*/ 7008 h 616608"/>
              <a:gd name="connsiteX0" fmla="*/ 57075 w 581615"/>
              <a:gd name="connsiteY0" fmla="*/ 616608 h 616608"/>
              <a:gd name="connsiteX1" fmla="*/ 99606 w 581615"/>
              <a:gd name="connsiteY1" fmla="*/ 77892 h 616608"/>
              <a:gd name="connsiteX2" fmla="*/ 581615 w 581615"/>
              <a:gd name="connsiteY2" fmla="*/ 7008 h 616608"/>
              <a:gd name="connsiteX0" fmla="*/ 57075 w 524908"/>
              <a:gd name="connsiteY0" fmla="*/ 594717 h 594717"/>
              <a:gd name="connsiteX1" fmla="*/ 99606 w 524908"/>
              <a:gd name="connsiteY1" fmla="*/ 56001 h 594717"/>
              <a:gd name="connsiteX2" fmla="*/ 524908 w 524908"/>
              <a:gd name="connsiteY2" fmla="*/ 27647 h 594717"/>
              <a:gd name="connsiteX0" fmla="*/ 0 w 467833"/>
              <a:gd name="connsiteY0" fmla="*/ 567070 h 567070"/>
              <a:gd name="connsiteX1" fmla="*/ 467833 w 467833"/>
              <a:gd name="connsiteY1" fmla="*/ 0 h 567070"/>
              <a:gd name="connsiteX0" fmla="*/ 0 w 467833"/>
              <a:gd name="connsiteY0" fmla="*/ 589963 h 589963"/>
              <a:gd name="connsiteX1" fmla="*/ 467833 w 467833"/>
              <a:gd name="connsiteY1" fmla="*/ 22893 h 589963"/>
              <a:gd name="connsiteX0" fmla="*/ 55091 w 522924"/>
              <a:gd name="connsiteY0" fmla="*/ 592731 h 592731"/>
              <a:gd name="connsiteX1" fmla="*/ 522924 w 522924"/>
              <a:gd name="connsiteY1" fmla="*/ 25661 h 592731"/>
              <a:gd name="connsiteX0" fmla="*/ 8466 w 476299"/>
              <a:gd name="connsiteY0" fmla="*/ 574794 h 574794"/>
              <a:gd name="connsiteX1" fmla="*/ 476299 w 476299"/>
              <a:gd name="connsiteY1" fmla="*/ 7724 h 574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76299" h="574794">
                <a:moveTo>
                  <a:pt x="8466" y="574794"/>
                </a:moveTo>
                <a:cubicBezTo>
                  <a:pt x="-41153" y="314888"/>
                  <a:pt x="128969" y="-58434"/>
                  <a:pt x="476299" y="7724"/>
                </a:cubicBezTo>
              </a:path>
            </a:pathLst>
          </a:custGeom>
          <a:noFill/>
          <a:ln w="12700">
            <a:solidFill>
              <a:srgbClr val="C00000"/>
            </a:solidFill>
            <a:prstDash val="sysDash"/>
            <a:headEnd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Forme libre : forme 44">
            <a:extLst>
              <a:ext uri="{FF2B5EF4-FFF2-40B4-BE49-F238E27FC236}">
                <a16:creationId xmlns:a16="http://schemas.microsoft.com/office/drawing/2014/main" id="{CF6E47AB-9DEA-4287-A37B-6DF3BC68D890}"/>
              </a:ext>
            </a:extLst>
          </p:cNvPr>
          <p:cNvSpPr/>
          <p:nvPr/>
        </p:nvSpPr>
        <p:spPr>
          <a:xfrm>
            <a:off x="1772985" y="3316481"/>
            <a:ext cx="908137" cy="607195"/>
          </a:xfrm>
          <a:custGeom>
            <a:avLst/>
            <a:gdLst>
              <a:gd name="connsiteX0" fmla="*/ 0 w 602512"/>
              <a:gd name="connsiteY0" fmla="*/ 619045 h 619045"/>
              <a:gd name="connsiteX1" fmla="*/ 241005 w 602512"/>
              <a:gd name="connsiteY1" fmla="*/ 94506 h 619045"/>
              <a:gd name="connsiteX2" fmla="*/ 602512 w 602512"/>
              <a:gd name="connsiteY2" fmla="*/ 2357 h 619045"/>
              <a:gd name="connsiteX0" fmla="*/ 0 w 602512"/>
              <a:gd name="connsiteY0" fmla="*/ 623696 h 623696"/>
              <a:gd name="connsiteX1" fmla="*/ 120503 w 602512"/>
              <a:gd name="connsiteY1" fmla="*/ 77892 h 623696"/>
              <a:gd name="connsiteX2" fmla="*/ 602512 w 602512"/>
              <a:gd name="connsiteY2" fmla="*/ 7008 h 623696"/>
              <a:gd name="connsiteX0" fmla="*/ 0 w 524540"/>
              <a:gd name="connsiteY0" fmla="*/ 616608 h 616608"/>
              <a:gd name="connsiteX1" fmla="*/ 42531 w 524540"/>
              <a:gd name="connsiteY1" fmla="*/ 77892 h 616608"/>
              <a:gd name="connsiteX2" fmla="*/ 524540 w 524540"/>
              <a:gd name="connsiteY2" fmla="*/ 7008 h 616608"/>
              <a:gd name="connsiteX0" fmla="*/ 57075 w 581615"/>
              <a:gd name="connsiteY0" fmla="*/ 616608 h 616608"/>
              <a:gd name="connsiteX1" fmla="*/ 99606 w 581615"/>
              <a:gd name="connsiteY1" fmla="*/ 77892 h 616608"/>
              <a:gd name="connsiteX2" fmla="*/ 581615 w 581615"/>
              <a:gd name="connsiteY2" fmla="*/ 7008 h 616608"/>
              <a:gd name="connsiteX0" fmla="*/ 57075 w 524908"/>
              <a:gd name="connsiteY0" fmla="*/ 594717 h 594717"/>
              <a:gd name="connsiteX1" fmla="*/ 99606 w 524908"/>
              <a:gd name="connsiteY1" fmla="*/ 56001 h 594717"/>
              <a:gd name="connsiteX2" fmla="*/ 524908 w 524908"/>
              <a:gd name="connsiteY2" fmla="*/ 27647 h 594717"/>
              <a:gd name="connsiteX0" fmla="*/ 0 w 467833"/>
              <a:gd name="connsiteY0" fmla="*/ 567070 h 567070"/>
              <a:gd name="connsiteX1" fmla="*/ 467833 w 467833"/>
              <a:gd name="connsiteY1" fmla="*/ 0 h 567070"/>
              <a:gd name="connsiteX0" fmla="*/ 0 w 467833"/>
              <a:gd name="connsiteY0" fmla="*/ 589963 h 589963"/>
              <a:gd name="connsiteX1" fmla="*/ 467833 w 467833"/>
              <a:gd name="connsiteY1" fmla="*/ 22893 h 589963"/>
              <a:gd name="connsiteX0" fmla="*/ 55091 w 522924"/>
              <a:gd name="connsiteY0" fmla="*/ 592731 h 592731"/>
              <a:gd name="connsiteX1" fmla="*/ 522924 w 522924"/>
              <a:gd name="connsiteY1" fmla="*/ 25661 h 592731"/>
              <a:gd name="connsiteX0" fmla="*/ 8466 w 476299"/>
              <a:gd name="connsiteY0" fmla="*/ 574794 h 574794"/>
              <a:gd name="connsiteX1" fmla="*/ 476299 w 476299"/>
              <a:gd name="connsiteY1" fmla="*/ 7724 h 574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76299" h="574794">
                <a:moveTo>
                  <a:pt x="8466" y="574794"/>
                </a:moveTo>
                <a:cubicBezTo>
                  <a:pt x="-41153" y="314888"/>
                  <a:pt x="128969" y="-58434"/>
                  <a:pt x="476299" y="7724"/>
                </a:cubicBezTo>
              </a:path>
            </a:pathLst>
          </a:custGeom>
          <a:noFill/>
          <a:ln w="12700">
            <a:solidFill>
              <a:srgbClr val="C00000"/>
            </a:solidFill>
            <a:prstDash val="sysDash"/>
            <a:headEnd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Forme libre : forme 45">
            <a:extLst>
              <a:ext uri="{FF2B5EF4-FFF2-40B4-BE49-F238E27FC236}">
                <a16:creationId xmlns:a16="http://schemas.microsoft.com/office/drawing/2014/main" id="{E0E8D85C-69A6-40FF-B56D-31B696EE84ED}"/>
              </a:ext>
            </a:extLst>
          </p:cNvPr>
          <p:cNvSpPr/>
          <p:nvPr/>
        </p:nvSpPr>
        <p:spPr>
          <a:xfrm flipH="1">
            <a:off x="7711849" y="3321475"/>
            <a:ext cx="908137" cy="607195"/>
          </a:xfrm>
          <a:custGeom>
            <a:avLst/>
            <a:gdLst>
              <a:gd name="connsiteX0" fmla="*/ 0 w 602512"/>
              <a:gd name="connsiteY0" fmla="*/ 619045 h 619045"/>
              <a:gd name="connsiteX1" fmla="*/ 241005 w 602512"/>
              <a:gd name="connsiteY1" fmla="*/ 94506 h 619045"/>
              <a:gd name="connsiteX2" fmla="*/ 602512 w 602512"/>
              <a:gd name="connsiteY2" fmla="*/ 2357 h 619045"/>
              <a:gd name="connsiteX0" fmla="*/ 0 w 602512"/>
              <a:gd name="connsiteY0" fmla="*/ 623696 h 623696"/>
              <a:gd name="connsiteX1" fmla="*/ 120503 w 602512"/>
              <a:gd name="connsiteY1" fmla="*/ 77892 h 623696"/>
              <a:gd name="connsiteX2" fmla="*/ 602512 w 602512"/>
              <a:gd name="connsiteY2" fmla="*/ 7008 h 623696"/>
              <a:gd name="connsiteX0" fmla="*/ 0 w 524540"/>
              <a:gd name="connsiteY0" fmla="*/ 616608 h 616608"/>
              <a:gd name="connsiteX1" fmla="*/ 42531 w 524540"/>
              <a:gd name="connsiteY1" fmla="*/ 77892 h 616608"/>
              <a:gd name="connsiteX2" fmla="*/ 524540 w 524540"/>
              <a:gd name="connsiteY2" fmla="*/ 7008 h 616608"/>
              <a:gd name="connsiteX0" fmla="*/ 57075 w 581615"/>
              <a:gd name="connsiteY0" fmla="*/ 616608 h 616608"/>
              <a:gd name="connsiteX1" fmla="*/ 99606 w 581615"/>
              <a:gd name="connsiteY1" fmla="*/ 77892 h 616608"/>
              <a:gd name="connsiteX2" fmla="*/ 581615 w 581615"/>
              <a:gd name="connsiteY2" fmla="*/ 7008 h 616608"/>
              <a:gd name="connsiteX0" fmla="*/ 57075 w 524908"/>
              <a:gd name="connsiteY0" fmla="*/ 594717 h 594717"/>
              <a:gd name="connsiteX1" fmla="*/ 99606 w 524908"/>
              <a:gd name="connsiteY1" fmla="*/ 56001 h 594717"/>
              <a:gd name="connsiteX2" fmla="*/ 524908 w 524908"/>
              <a:gd name="connsiteY2" fmla="*/ 27647 h 594717"/>
              <a:gd name="connsiteX0" fmla="*/ 0 w 467833"/>
              <a:gd name="connsiteY0" fmla="*/ 567070 h 567070"/>
              <a:gd name="connsiteX1" fmla="*/ 467833 w 467833"/>
              <a:gd name="connsiteY1" fmla="*/ 0 h 567070"/>
              <a:gd name="connsiteX0" fmla="*/ 0 w 467833"/>
              <a:gd name="connsiteY0" fmla="*/ 589963 h 589963"/>
              <a:gd name="connsiteX1" fmla="*/ 467833 w 467833"/>
              <a:gd name="connsiteY1" fmla="*/ 22893 h 589963"/>
              <a:gd name="connsiteX0" fmla="*/ 55091 w 522924"/>
              <a:gd name="connsiteY0" fmla="*/ 592731 h 592731"/>
              <a:gd name="connsiteX1" fmla="*/ 522924 w 522924"/>
              <a:gd name="connsiteY1" fmla="*/ 25661 h 592731"/>
              <a:gd name="connsiteX0" fmla="*/ 8466 w 476299"/>
              <a:gd name="connsiteY0" fmla="*/ 574794 h 574794"/>
              <a:gd name="connsiteX1" fmla="*/ 476299 w 476299"/>
              <a:gd name="connsiteY1" fmla="*/ 7724 h 574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76299" h="574794">
                <a:moveTo>
                  <a:pt x="8466" y="574794"/>
                </a:moveTo>
                <a:cubicBezTo>
                  <a:pt x="-41153" y="314888"/>
                  <a:pt x="128969" y="-58434"/>
                  <a:pt x="476299" y="7724"/>
                </a:cubicBezTo>
              </a:path>
            </a:pathLst>
          </a:custGeom>
          <a:noFill/>
          <a:ln w="12700">
            <a:solidFill>
              <a:srgbClr val="C00000"/>
            </a:solidFill>
            <a:prstDash val="sysDash"/>
            <a:headEnd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Forme libre : forme 46">
            <a:extLst>
              <a:ext uri="{FF2B5EF4-FFF2-40B4-BE49-F238E27FC236}">
                <a16:creationId xmlns:a16="http://schemas.microsoft.com/office/drawing/2014/main" id="{A195D21C-F8FC-47A6-A9F6-C8EBAF8D1463}"/>
              </a:ext>
            </a:extLst>
          </p:cNvPr>
          <p:cNvSpPr/>
          <p:nvPr/>
        </p:nvSpPr>
        <p:spPr>
          <a:xfrm>
            <a:off x="6091344" y="3331862"/>
            <a:ext cx="908137" cy="607195"/>
          </a:xfrm>
          <a:custGeom>
            <a:avLst/>
            <a:gdLst>
              <a:gd name="connsiteX0" fmla="*/ 0 w 602512"/>
              <a:gd name="connsiteY0" fmla="*/ 619045 h 619045"/>
              <a:gd name="connsiteX1" fmla="*/ 241005 w 602512"/>
              <a:gd name="connsiteY1" fmla="*/ 94506 h 619045"/>
              <a:gd name="connsiteX2" fmla="*/ 602512 w 602512"/>
              <a:gd name="connsiteY2" fmla="*/ 2357 h 619045"/>
              <a:gd name="connsiteX0" fmla="*/ 0 w 602512"/>
              <a:gd name="connsiteY0" fmla="*/ 623696 h 623696"/>
              <a:gd name="connsiteX1" fmla="*/ 120503 w 602512"/>
              <a:gd name="connsiteY1" fmla="*/ 77892 h 623696"/>
              <a:gd name="connsiteX2" fmla="*/ 602512 w 602512"/>
              <a:gd name="connsiteY2" fmla="*/ 7008 h 623696"/>
              <a:gd name="connsiteX0" fmla="*/ 0 w 524540"/>
              <a:gd name="connsiteY0" fmla="*/ 616608 h 616608"/>
              <a:gd name="connsiteX1" fmla="*/ 42531 w 524540"/>
              <a:gd name="connsiteY1" fmla="*/ 77892 h 616608"/>
              <a:gd name="connsiteX2" fmla="*/ 524540 w 524540"/>
              <a:gd name="connsiteY2" fmla="*/ 7008 h 616608"/>
              <a:gd name="connsiteX0" fmla="*/ 57075 w 581615"/>
              <a:gd name="connsiteY0" fmla="*/ 616608 h 616608"/>
              <a:gd name="connsiteX1" fmla="*/ 99606 w 581615"/>
              <a:gd name="connsiteY1" fmla="*/ 77892 h 616608"/>
              <a:gd name="connsiteX2" fmla="*/ 581615 w 581615"/>
              <a:gd name="connsiteY2" fmla="*/ 7008 h 616608"/>
              <a:gd name="connsiteX0" fmla="*/ 57075 w 524908"/>
              <a:gd name="connsiteY0" fmla="*/ 594717 h 594717"/>
              <a:gd name="connsiteX1" fmla="*/ 99606 w 524908"/>
              <a:gd name="connsiteY1" fmla="*/ 56001 h 594717"/>
              <a:gd name="connsiteX2" fmla="*/ 524908 w 524908"/>
              <a:gd name="connsiteY2" fmla="*/ 27647 h 594717"/>
              <a:gd name="connsiteX0" fmla="*/ 0 w 467833"/>
              <a:gd name="connsiteY0" fmla="*/ 567070 h 567070"/>
              <a:gd name="connsiteX1" fmla="*/ 467833 w 467833"/>
              <a:gd name="connsiteY1" fmla="*/ 0 h 567070"/>
              <a:gd name="connsiteX0" fmla="*/ 0 w 467833"/>
              <a:gd name="connsiteY0" fmla="*/ 589963 h 589963"/>
              <a:gd name="connsiteX1" fmla="*/ 467833 w 467833"/>
              <a:gd name="connsiteY1" fmla="*/ 22893 h 589963"/>
              <a:gd name="connsiteX0" fmla="*/ 55091 w 522924"/>
              <a:gd name="connsiteY0" fmla="*/ 592731 h 592731"/>
              <a:gd name="connsiteX1" fmla="*/ 522924 w 522924"/>
              <a:gd name="connsiteY1" fmla="*/ 25661 h 592731"/>
              <a:gd name="connsiteX0" fmla="*/ 8466 w 476299"/>
              <a:gd name="connsiteY0" fmla="*/ 574794 h 574794"/>
              <a:gd name="connsiteX1" fmla="*/ 476299 w 476299"/>
              <a:gd name="connsiteY1" fmla="*/ 7724 h 574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76299" h="574794">
                <a:moveTo>
                  <a:pt x="8466" y="574794"/>
                </a:moveTo>
                <a:cubicBezTo>
                  <a:pt x="-41153" y="314888"/>
                  <a:pt x="128969" y="-58434"/>
                  <a:pt x="476299" y="7724"/>
                </a:cubicBezTo>
              </a:path>
            </a:pathLst>
          </a:custGeom>
          <a:noFill/>
          <a:ln w="12700">
            <a:solidFill>
              <a:srgbClr val="C00000"/>
            </a:solidFill>
            <a:prstDash val="sysDash"/>
            <a:headEnd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Forme libre : forme 47">
            <a:extLst>
              <a:ext uri="{FF2B5EF4-FFF2-40B4-BE49-F238E27FC236}">
                <a16:creationId xmlns:a16="http://schemas.microsoft.com/office/drawing/2014/main" id="{5BFEA08F-7369-41F1-9210-EC65A75FE679}"/>
              </a:ext>
            </a:extLst>
          </p:cNvPr>
          <p:cNvSpPr/>
          <p:nvPr/>
        </p:nvSpPr>
        <p:spPr>
          <a:xfrm>
            <a:off x="2951222" y="2698897"/>
            <a:ext cx="1885439" cy="596809"/>
          </a:xfrm>
          <a:custGeom>
            <a:avLst/>
            <a:gdLst>
              <a:gd name="connsiteX0" fmla="*/ 0 w 602512"/>
              <a:gd name="connsiteY0" fmla="*/ 619045 h 619045"/>
              <a:gd name="connsiteX1" fmla="*/ 241005 w 602512"/>
              <a:gd name="connsiteY1" fmla="*/ 94506 h 619045"/>
              <a:gd name="connsiteX2" fmla="*/ 602512 w 602512"/>
              <a:gd name="connsiteY2" fmla="*/ 2357 h 619045"/>
              <a:gd name="connsiteX0" fmla="*/ 0 w 602512"/>
              <a:gd name="connsiteY0" fmla="*/ 623696 h 623696"/>
              <a:gd name="connsiteX1" fmla="*/ 120503 w 602512"/>
              <a:gd name="connsiteY1" fmla="*/ 77892 h 623696"/>
              <a:gd name="connsiteX2" fmla="*/ 602512 w 602512"/>
              <a:gd name="connsiteY2" fmla="*/ 7008 h 623696"/>
              <a:gd name="connsiteX0" fmla="*/ 0 w 524540"/>
              <a:gd name="connsiteY0" fmla="*/ 616608 h 616608"/>
              <a:gd name="connsiteX1" fmla="*/ 42531 w 524540"/>
              <a:gd name="connsiteY1" fmla="*/ 77892 h 616608"/>
              <a:gd name="connsiteX2" fmla="*/ 524540 w 524540"/>
              <a:gd name="connsiteY2" fmla="*/ 7008 h 616608"/>
              <a:gd name="connsiteX0" fmla="*/ 57075 w 581615"/>
              <a:gd name="connsiteY0" fmla="*/ 616608 h 616608"/>
              <a:gd name="connsiteX1" fmla="*/ 99606 w 581615"/>
              <a:gd name="connsiteY1" fmla="*/ 77892 h 616608"/>
              <a:gd name="connsiteX2" fmla="*/ 581615 w 581615"/>
              <a:gd name="connsiteY2" fmla="*/ 7008 h 616608"/>
              <a:gd name="connsiteX0" fmla="*/ 57075 w 524908"/>
              <a:gd name="connsiteY0" fmla="*/ 594717 h 594717"/>
              <a:gd name="connsiteX1" fmla="*/ 99606 w 524908"/>
              <a:gd name="connsiteY1" fmla="*/ 56001 h 594717"/>
              <a:gd name="connsiteX2" fmla="*/ 524908 w 524908"/>
              <a:gd name="connsiteY2" fmla="*/ 27647 h 594717"/>
              <a:gd name="connsiteX0" fmla="*/ 0 w 467833"/>
              <a:gd name="connsiteY0" fmla="*/ 567070 h 567070"/>
              <a:gd name="connsiteX1" fmla="*/ 467833 w 467833"/>
              <a:gd name="connsiteY1" fmla="*/ 0 h 567070"/>
              <a:gd name="connsiteX0" fmla="*/ 0 w 467833"/>
              <a:gd name="connsiteY0" fmla="*/ 589963 h 589963"/>
              <a:gd name="connsiteX1" fmla="*/ 467833 w 467833"/>
              <a:gd name="connsiteY1" fmla="*/ 22893 h 589963"/>
              <a:gd name="connsiteX0" fmla="*/ 55091 w 522924"/>
              <a:gd name="connsiteY0" fmla="*/ 592731 h 592731"/>
              <a:gd name="connsiteX1" fmla="*/ 522924 w 522924"/>
              <a:gd name="connsiteY1" fmla="*/ 25661 h 592731"/>
              <a:gd name="connsiteX0" fmla="*/ 8466 w 476299"/>
              <a:gd name="connsiteY0" fmla="*/ 574794 h 574794"/>
              <a:gd name="connsiteX1" fmla="*/ 476299 w 476299"/>
              <a:gd name="connsiteY1" fmla="*/ 7724 h 574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76299" h="574794">
                <a:moveTo>
                  <a:pt x="8466" y="574794"/>
                </a:moveTo>
                <a:cubicBezTo>
                  <a:pt x="-41153" y="314888"/>
                  <a:pt x="128969" y="-58434"/>
                  <a:pt x="476299" y="7724"/>
                </a:cubicBezTo>
              </a:path>
            </a:pathLst>
          </a:custGeom>
          <a:noFill/>
          <a:ln w="12700">
            <a:solidFill>
              <a:srgbClr val="C00000"/>
            </a:solidFill>
            <a:prstDash val="sysDash"/>
            <a:headEnd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Forme libre : forme 48">
            <a:extLst>
              <a:ext uri="{FF2B5EF4-FFF2-40B4-BE49-F238E27FC236}">
                <a16:creationId xmlns:a16="http://schemas.microsoft.com/office/drawing/2014/main" id="{29FD18AA-F00D-41A1-992F-57DE97A6450E}"/>
              </a:ext>
            </a:extLst>
          </p:cNvPr>
          <p:cNvSpPr/>
          <p:nvPr/>
        </p:nvSpPr>
        <p:spPr>
          <a:xfrm flipH="1">
            <a:off x="5555946" y="2696401"/>
            <a:ext cx="1885439" cy="596809"/>
          </a:xfrm>
          <a:custGeom>
            <a:avLst/>
            <a:gdLst>
              <a:gd name="connsiteX0" fmla="*/ 0 w 602512"/>
              <a:gd name="connsiteY0" fmla="*/ 619045 h 619045"/>
              <a:gd name="connsiteX1" fmla="*/ 241005 w 602512"/>
              <a:gd name="connsiteY1" fmla="*/ 94506 h 619045"/>
              <a:gd name="connsiteX2" fmla="*/ 602512 w 602512"/>
              <a:gd name="connsiteY2" fmla="*/ 2357 h 619045"/>
              <a:gd name="connsiteX0" fmla="*/ 0 w 602512"/>
              <a:gd name="connsiteY0" fmla="*/ 623696 h 623696"/>
              <a:gd name="connsiteX1" fmla="*/ 120503 w 602512"/>
              <a:gd name="connsiteY1" fmla="*/ 77892 h 623696"/>
              <a:gd name="connsiteX2" fmla="*/ 602512 w 602512"/>
              <a:gd name="connsiteY2" fmla="*/ 7008 h 623696"/>
              <a:gd name="connsiteX0" fmla="*/ 0 w 524540"/>
              <a:gd name="connsiteY0" fmla="*/ 616608 h 616608"/>
              <a:gd name="connsiteX1" fmla="*/ 42531 w 524540"/>
              <a:gd name="connsiteY1" fmla="*/ 77892 h 616608"/>
              <a:gd name="connsiteX2" fmla="*/ 524540 w 524540"/>
              <a:gd name="connsiteY2" fmla="*/ 7008 h 616608"/>
              <a:gd name="connsiteX0" fmla="*/ 57075 w 581615"/>
              <a:gd name="connsiteY0" fmla="*/ 616608 h 616608"/>
              <a:gd name="connsiteX1" fmla="*/ 99606 w 581615"/>
              <a:gd name="connsiteY1" fmla="*/ 77892 h 616608"/>
              <a:gd name="connsiteX2" fmla="*/ 581615 w 581615"/>
              <a:gd name="connsiteY2" fmla="*/ 7008 h 616608"/>
              <a:gd name="connsiteX0" fmla="*/ 57075 w 524908"/>
              <a:gd name="connsiteY0" fmla="*/ 594717 h 594717"/>
              <a:gd name="connsiteX1" fmla="*/ 99606 w 524908"/>
              <a:gd name="connsiteY1" fmla="*/ 56001 h 594717"/>
              <a:gd name="connsiteX2" fmla="*/ 524908 w 524908"/>
              <a:gd name="connsiteY2" fmla="*/ 27647 h 594717"/>
              <a:gd name="connsiteX0" fmla="*/ 0 w 467833"/>
              <a:gd name="connsiteY0" fmla="*/ 567070 h 567070"/>
              <a:gd name="connsiteX1" fmla="*/ 467833 w 467833"/>
              <a:gd name="connsiteY1" fmla="*/ 0 h 567070"/>
              <a:gd name="connsiteX0" fmla="*/ 0 w 467833"/>
              <a:gd name="connsiteY0" fmla="*/ 589963 h 589963"/>
              <a:gd name="connsiteX1" fmla="*/ 467833 w 467833"/>
              <a:gd name="connsiteY1" fmla="*/ 22893 h 589963"/>
              <a:gd name="connsiteX0" fmla="*/ 55091 w 522924"/>
              <a:gd name="connsiteY0" fmla="*/ 592731 h 592731"/>
              <a:gd name="connsiteX1" fmla="*/ 522924 w 522924"/>
              <a:gd name="connsiteY1" fmla="*/ 25661 h 592731"/>
              <a:gd name="connsiteX0" fmla="*/ 8466 w 476299"/>
              <a:gd name="connsiteY0" fmla="*/ 574794 h 574794"/>
              <a:gd name="connsiteX1" fmla="*/ 476299 w 476299"/>
              <a:gd name="connsiteY1" fmla="*/ 7724 h 574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76299" h="574794">
                <a:moveTo>
                  <a:pt x="8466" y="574794"/>
                </a:moveTo>
                <a:cubicBezTo>
                  <a:pt x="-41153" y="314888"/>
                  <a:pt x="128969" y="-58434"/>
                  <a:pt x="476299" y="7724"/>
                </a:cubicBezTo>
              </a:path>
            </a:pathLst>
          </a:custGeom>
          <a:noFill/>
          <a:ln w="12700">
            <a:solidFill>
              <a:srgbClr val="C00000"/>
            </a:solidFill>
            <a:prstDash val="sysDash"/>
            <a:headEnd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62" name="Groupe 61">
            <a:extLst>
              <a:ext uri="{FF2B5EF4-FFF2-40B4-BE49-F238E27FC236}">
                <a16:creationId xmlns:a16="http://schemas.microsoft.com/office/drawing/2014/main" id="{346D5B4C-B1D8-4BEF-B04F-D0C62D87495D}"/>
              </a:ext>
            </a:extLst>
          </p:cNvPr>
          <p:cNvGrpSpPr/>
          <p:nvPr/>
        </p:nvGrpSpPr>
        <p:grpSpPr>
          <a:xfrm>
            <a:off x="489869" y="4711346"/>
            <a:ext cx="1800433" cy="967196"/>
            <a:chOff x="5376876" y="3913289"/>
            <a:chExt cx="1800433" cy="967196"/>
          </a:xfrm>
        </p:grpSpPr>
        <p:sp>
          <p:nvSpPr>
            <p:cNvPr id="63" name="Rectangle : coins arrondis 62">
              <a:extLst>
                <a:ext uri="{FF2B5EF4-FFF2-40B4-BE49-F238E27FC236}">
                  <a16:creationId xmlns:a16="http://schemas.microsoft.com/office/drawing/2014/main" id="{1667FFD2-9E36-4B66-933B-7ED67B7E0FE0}"/>
                </a:ext>
              </a:extLst>
            </p:cNvPr>
            <p:cNvSpPr/>
            <p:nvPr/>
          </p:nvSpPr>
          <p:spPr>
            <a:xfrm>
              <a:off x="5376876" y="4520485"/>
              <a:ext cx="720000" cy="360000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i="1" dirty="0">
                  <a:solidFill>
                    <a:schemeClr val="tx1"/>
                  </a:solidFill>
                </a:rPr>
                <a:t>u</a:t>
              </a:r>
              <a:r>
                <a:rPr lang="fr-FR" b="1" i="1" baseline="-25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64" name="Rectangle : coins arrondis 63">
              <a:extLst>
                <a:ext uri="{FF2B5EF4-FFF2-40B4-BE49-F238E27FC236}">
                  <a16:creationId xmlns:a16="http://schemas.microsoft.com/office/drawing/2014/main" id="{DCCC990B-63AF-4838-AE37-F24E89189031}"/>
                </a:ext>
              </a:extLst>
            </p:cNvPr>
            <p:cNvSpPr/>
            <p:nvPr/>
          </p:nvSpPr>
          <p:spPr>
            <a:xfrm>
              <a:off x="6457309" y="4520485"/>
              <a:ext cx="720000" cy="360000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i="1" dirty="0">
                  <a:solidFill>
                    <a:schemeClr val="tx1"/>
                  </a:solidFill>
                </a:rPr>
                <a:t>u</a:t>
              </a:r>
              <a:r>
                <a:rPr lang="fr-FR" b="1" i="1" baseline="-25000" dirty="0">
                  <a:solidFill>
                    <a:schemeClr val="tx1"/>
                  </a:solidFill>
                </a:rPr>
                <a:t>0</a:t>
              </a:r>
            </a:p>
          </p:txBody>
        </p:sp>
        <p:cxnSp>
          <p:nvCxnSpPr>
            <p:cNvPr id="65" name="Connecteur droit 64">
              <a:extLst>
                <a:ext uri="{FF2B5EF4-FFF2-40B4-BE49-F238E27FC236}">
                  <a16:creationId xmlns:a16="http://schemas.microsoft.com/office/drawing/2014/main" id="{865E2352-9B88-4F79-8CE9-76CF4DE19EB9}"/>
                </a:ext>
              </a:extLst>
            </p:cNvPr>
            <p:cNvCxnSpPr>
              <a:cxnSpLocks/>
              <a:endCxn id="63" idx="0"/>
            </p:cNvCxnSpPr>
            <p:nvPr/>
          </p:nvCxnSpPr>
          <p:spPr>
            <a:xfrm flipH="1">
              <a:off x="5736876" y="4093290"/>
              <a:ext cx="179671" cy="427195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rgbClr val="C00000"/>
              </a:solidFill>
              <a:headEnd w="med" len="lg"/>
              <a:tailEnd type="stealth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3DBC7341-D39B-4D13-B373-A46FF4AAA3A8}"/>
                </a:ext>
              </a:extLst>
            </p:cNvPr>
            <p:cNvCxnSpPr>
              <a:cxnSpLocks/>
              <a:endCxn id="64" idx="0"/>
            </p:cNvCxnSpPr>
            <p:nvPr/>
          </p:nvCxnSpPr>
          <p:spPr>
            <a:xfrm>
              <a:off x="6636547" y="4093290"/>
              <a:ext cx="180762" cy="427195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rgbClr val="C00000"/>
              </a:solidFill>
              <a:headEnd w="med" len="lg"/>
              <a:tailEnd type="stealth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67" name="Forme libre : forme 66">
              <a:extLst>
                <a:ext uri="{FF2B5EF4-FFF2-40B4-BE49-F238E27FC236}">
                  <a16:creationId xmlns:a16="http://schemas.microsoft.com/office/drawing/2014/main" id="{AB006EFD-4881-4EF9-9209-F41D2F67E485}"/>
                </a:ext>
              </a:extLst>
            </p:cNvPr>
            <p:cNvSpPr/>
            <p:nvPr/>
          </p:nvSpPr>
          <p:spPr>
            <a:xfrm>
              <a:off x="5393450" y="3913290"/>
              <a:ext cx="532807" cy="617583"/>
            </a:xfrm>
            <a:custGeom>
              <a:avLst/>
              <a:gdLst>
                <a:gd name="connsiteX0" fmla="*/ 0 w 602512"/>
                <a:gd name="connsiteY0" fmla="*/ 619045 h 619045"/>
                <a:gd name="connsiteX1" fmla="*/ 241005 w 602512"/>
                <a:gd name="connsiteY1" fmla="*/ 94506 h 619045"/>
                <a:gd name="connsiteX2" fmla="*/ 602512 w 602512"/>
                <a:gd name="connsiteY2" fmla="*/ 2357 h 619045"/>
                <a:gd name="connsiteX0" fmla="*/ 0 w 602512"/>
                <a:gd name="connsiteY0" fmla="*/ 623696 h 623696"/>
                <a:gd name="connsiteX1" fmla="*/ 120503 w 602512"/>
                <a:gd name="connsiteY1" fmla="*/ 77892 h 623696"/>
                <a:gd name="connsiteX2" fmla="*/ 602512 w 602512"/>
                <a:gd name="connsiteY2" fmla="*/ 7008 h 623696"/>
                <a:gd name="connsiteX0" fmla="*/ 0 w 524540"/>
                <a:gd name="connsiteY0" fmla="*/ 616608 h 616608"/>
                <a:gd name="connsiteX1" fmla="*/ 42531 w 524540"/>
                <a:gd name="connsiteY1" fmla="*/ 77892 h 616608"/>
                <a:gd name="connsiteX2" fmla="*/ 524540 w 524540"/>
                <a:gd name="connsiteY2" fmla="*/ 7008 h 616608"/>
                <a:gd name="connsiteX0" fmla="*/ 57075 w 581615"/>
                <a:gd name="connsiteY0" fmla="*/ 616608 h 616608"/>
                <a:gd name="connsiteX1" fmla="*/ 99606 w 581615"/>
                <a:gd name="connsiteY1" fmla="*/ 77892 h 616608"/>
                <a:gd name="connsiteX2" fmla="*/ 581615 w 581615"/>
                <a:gd name="connsiteY2" fmla="*/ 7008 h 616608"/>
                <a:gd name="connsiteX0" fmla="*/ 57075 w 524908"/>
                <a:gd name="connsiteY0" fmla="*/ 594717 h 594717"/>
                <a:gd name="connsiteX1" fmla="*/ 99606 w 524908"/>
                <a:gd name="connsiteY1" fmla="*/ 56001 h 594717"/>
                <a:gd name="connsiteX2" fmla="*/ 524908 w 524908"/>
                <a:gd name="connsiteY2" fmla="*/ 27647 h 594717"/>
                <a:gd name="connsiteX0" fmla="*/ 0 w 467833"/>
                <a:gd name="connsiteY0" fmla="*/ 567070 h 567070"/>
                <a:gd name="connsiteX1" fmla="*/ 467833 w 467833"/>
                <a:gd name="connsiteY1" fmla="*/ 0 h 567070"/>
                <a:gd name="connsiteX0" fmla="*/ 0 w 467833"/>
                <a:gd name="connsiteY0" fmla="*/ 589963 h 589963"/>
                <a:gd name="connsiteX1" fmla="*/ 467833 w 467833"/>
                <a:gd name="connsiteY1" fmla="*/ 22893 h 589963"/>
                <a:gd name="connsiteX0" fmla="*/ 55091 w 522924"/>
                <a:gd name="connsiteY0" fmla="*/ 592731 h 592731"/>
                <a:gd name="connsiteX1" fmla="*/ 522924 w 522924"/>
                <a:gd name="connsiteY1" fmla="*/ 25661 h 592731"/>
                <a:gd name="connsiteX0" fmla="*/ 8466 w 476299"/>
                <a:gd name="connsiteY0" fmla="*/ 574794 h 574794"/>
                <a:gd name="connsiteX1" fmla="*/ 476299 w 476299"/>
                <a:gd name="connsiteY1" fmla="*/ 7724 h 574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99" h="574794">
                  <a:moveTo>
                    <a:pt x="8466" y="574794"/>
                  </a:moveTo>
                  <a:cubicBezTo>
                    <a:pt x="-41153" y="314888"/>
                    <a:pt x="128969" y="-58434"/>
                    <a:pt x="476299" y="7724"/>
                  </a:cubicBezTo>
                </a:path>
              </a:pathLst>
            </a:custGeom>
            <a:noFill/>
            <a:ln w="12700">
              <a:solidFill>
                <a:srgbClr val="C00000"/>
              </a:solidFill>
              <a:prstDash val="sysDash"/>
              <a:headEnd w="med" len="lg"/>
              <a:tailEnd type="stealth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8" name="Forme libre : forme 67">
              <a:extLst>
                <a:ext uri="{FF2B5EF4-FFF2-40B4-BE49-F238E27FC236}">
                  <a16:creationId xmlns:a16="http://schemas.microsoft.com/office/drawing/2014/main" id="{2FDA89C1-D159-4706-83F2-43D2BF0BC4E9}"/>
                </a:ext>
              </a:extLst>
            </p:cNvPr>
            <p:cNvSpPr/>
            <p:nvPr/>
          </p:nvSpPr>
          <p:spPr>
            <a:xfrm flipH="1">
              <a:off x="6613476" y="3913289"/>
              <a:ext cx="532807" cy="617583"/>
            </a:xfrm>
            <a:custGeom>
              <a:avLst/>
              <a:gdLst>
                <a:gd name="connsiteX0" fmla="*/ 0 w 602512"/>
                <a:gd name="connsiteY0" fmla="*/ 619045 h 619045"/>
                <a:gd name="connsiteX1" fmla="*/ 241005 w 602512"/>
                <a:gd name="connsiteY1" fmla="*/ 94506 h 619045"/>
                <a:gd name="connsiteX2" fmla="*/ 602512 w 602512"/>
                <a:gd name="connsiteY2" fmla="*/ 2357 h 619045"/>
                <a:gd name="connsiteX0" fmla="*/ 0 w 602512"/>
                <a:gd name="connsiteY0" fmla="*/ 623696 h 623696"/>
                <a:gd name="connsiteX1" fmla="*/ 120503 w 602512"/>
                <a:gd name="connsiteY1" fmla="*/ 77892 h 623696"/>
                <a:gd name="connsiteX2" fmla="*/ 602512 w 602512"/>
                <a:gd name="connsiteY2" fmla="*/ 7008 h 623696"/>
                <a:gd name="connsiteX0" fmla="*/ 0 w 524540"/>
                <a:gd name="connsiteY0" fmla="*/ 616608 h 616608"/>
                <a:gd name="connsiteX1" fmla="*/ 42531 w 524540"/>
                <a:gd name="connsiteY1" fmla="*/ 77892 h 616608"/>
                <a:gd name="connsiteX2" fmla="*/ 524540 w 524540"/>
                <a:gd name="connsiteY2" fmla="*/ 7008 h 616608"/>
                <a:gd name="connsiteX0" fmla="*/ 57075 w 581615"/>
                <a:gd name="connsiteY0" fmla="*/ 616608 h 616608"/>
                <a:gd name="connsiteX1" fmla="*/ 99606 w 581615"/>
                <a:gd name="connsiteY1" fmla="*/ 77892 h 616608"/>
                <a:gd name="connsiteX2" fmla="*/ 581615 w 581615"/>
                <a:gd name="connsiteY2" fmla="*/ 7008 h 616608"/>
                <a:gd name="connsiteX0" fmla="*/ 57075 w 524908"/>
                <a:gd name="connsiteY0" fmla="*/ 594717 h 594717"/>
                <a:gd name="connsiteX1" fmla="*/ 99606 w 524908"/>
                <a:gd name="connsiteY1" fmla="*/ 56001 h 594717"/>
                <a:gd name="connsiteX2" fmla="*/ 524908 w 524908"/>
                <a:gd name="connsiteY2" fmla="*/ 27647 h 594717"/>
                <a:gd name="connsiteX0" fmla="*/ 0 w 467833"/>
                <a:gd name="connsiteY0" fmla="*/ 567070 h 567070"/>
                <a:gd name="connsiteX1" fmla="*/ 467833 w 467833"/>
                <a:gd name="connsiteY1" fmla="*/ 0 h 567070"/>
                <a:gd name="connsiteX0" fmla="*/ 0 w 467833"/>
                <a:gd name="connsiteY0" fmla="*/ 589963 h 589963"/>
                <a:gd name="connsiteX1" fmla="*/ 467833 w 467833"/>
                <a:gd name="connsiteY1" fmla="*/ 22893 h 589963"/>
                <a:gd name="connsiteX0" fmla="*/ 55091 w 522924"/>
                <a:gd name="connsiteY0" fmla="*/ 592731 h 592731"/>
                <a:gd name="connsiteX1" fmla="*/ 522924 w 522924"/>
                <a:gd name="connsiteY1" fmla="*/ 25661 h 592731"/>
                <a:gd name="connsiteX0" fmla="*/ 8466 w 476299"/>
                <a:gd name="connsiteY0" fmla="*/ 574794 h 574794"/>
                <a:gd name="connsiteX1" fmla="*/ 476299 w 476299"/>
                <a:gd name="connsiteY1" fmla="*/ 7724 h 574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99" h="574794">
                  <a:moveTo>
                    <a:pt x="8466" y="574794"/>
                  </a:moveTo>
                  <a:cubicBezTo>
                    <a:pt x="-41153" y="314888"/>
                    <a:pt x="128969" y="-58434"/>
                    <a:pt x="476299" y="7724"/>
                  </a:cubicBezTo>
                </a:path>
              </a:pathLst>
            </a:custGeom>
            <a:noFill/>
            <a:ln w="12700">
              <a:solidFill>
                <a:srgbClr val="C00000"/>
              </a:solidFill>
              <a:prstDash val="sysDash"/>
              <a:headEnd w="med" len="lg"/>
              <a:tailEnd type="stealth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3096143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e 52">
            <a:extLst>
              <a:ext uri="{FF2B5EF4-FFF2-40B4-BE49-F238E27FC236}">
                <a16:creationId xmlns:a16="http://schemas.microsoft.com/office/drawing/2014/main" id="{4BFA66FD-29FC-45D1-A8AF-96A2CA27C2C9}"/>
              </a:ext>
            </a:extLst>
          </p:cNvPr>
          <p:cNvGrpSpPr/>
          <p:nvPr/>
        </p:nvGrpSpPr>
        <p:grpSpPr>
          <a:xfrm>
            <a:off x="5788998" y="890336"/>
            <a:ext cx="3547001" cy="2547995"/>
            <a:chOff x="5788998" y="890336"/>
            <a:chExt cx="3547001" cy="2547995"/>
          </a:xfrm>
        </p:grpSpPr>
        <p:grpSp>
          <p:nvGrpSpPr>
            <p:cNvPr id="44" name="Groupe 43">
              <a:extLst>
                <a:ext uri="{FF2B5EF4-FFF2-40B4-BE49-F238E27FC236}">
                  <a16:creationId xmlns:a16="http://schemas.microsoft.com/office/drawing/2014/main" id="{8D6CF2D7-E674-4D77-81F3-0A1540FA2153}"/>
                </a:ext>
              </a:extLst>
            </p:cNvPr>
            <p:cNvGrpSpPr/>
            <p:nvPr/>
          </p:nvGrpSpPr>
          <p:grpSpPr>
            <a:xfrm>
              <a:off x="5788998" y="890336"/>
              <a:ext cx="3547001" cy="2547995"/>
              <a:chOff x="5788998" y="890336"/>
              <a:chExt cx="3547001" cy="2547995"/>
            </a:xfrm>
          </p:grpSpPr>
          <p:grpSp>
            <p:nvGrpSpPr>
              <p:cNvPr id="23" name="Groupe 22">
                <a:extLst>
                  <a:ext uri="{FF2B5EF4-FFF2-40B4-BE49-F238E27FC236}">
                    <a16:creationId xmlns:a16="http://schemas.microsoft.com/office/drawing/2014/main" id="{8D156DA3-3C6D-491B-870E-DDAAC69931F2}"/>
                  </a:ext>
                </a:extLst>
              </p:cNvPr>
              <p:cNvGrpSpPr/>
              <p:nvPr/>
            </p:nvGrpSpPr>
            <p:grpSpPr>
              <a:xfrm>
                <a:off x="6096000" y="1269000"/>
                <a:ext cx="2880000" cy="2160000"/>
                <a:chOff x="6096000" y="1269000"/>
                <a:chExt cx="2880000" cy="2160000"/>
              </a:xfrm>
            </p:grpSpPr>
            <p:cxnSp>
              <p:nvCxnSpPr>
                <p:cNvPr id="10" name="Connecteur droit 9">
                  <a:extLst>
                    <a:ext uri="{FF2B5EF4-FFF2-40B4-BE49-F238E27FC236}">
                      <a16:creationId xmlns:a16="http://schemas.microsoft.com/office/drawing/2014/main" id="{6C4527D9-5F4C-435D-A170-23FE8EA62B1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56000" y="1269000"/>
                  <a:ext cx="0" cy="2160000"/>
                </a:xfrm>
                <a:prstGeom prst="line">
                  <a:avLst/>
                </a:pr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1" name="Connecteur droit 10">
                  <a:extLst>
                    <a:ext uri="{FF2B5EF4-FFF2-40B4-BE49-F238E27FC236}">
                      <a16:creationId xmlns:a16="http://schemas.microsoft.com/office/drawing/2014/main" id="{EAEFA988-2D89-4CF9-B36A-CAC1041D0CF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816000" y="1269000"/>
                  <a:ext cx="0" cy="2160000"/>
                </a:xfrm>
                <a:prstGeom prst="line">
                  <a:avLst/>
                </a:pr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2" name="Connecteur droit 11">
                  <a:extLst>
                    <a:ext uri="{FF2B5EF4-FFF2-40B4-BE49-F238E27FC236}">
                      <a16:creationId xmlns:a16="http://schemas.microsoft.com/office/drawing/2014/main" id="{0B47DFAD-DDBF-4020-9BFB-4B18A94B49E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176000" y="1269000"/>
                  <a:ext cx="0" cy="2160000"/>
                </a:xfrm>
                <a:prstGeom prst="line">
                  <a:avLst/>
                </a:pr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3" name="Connecteur droit 12">
                  <a:extLst>
                    <a:ext uri="{FF2B5EF4-FFF2-40B4-BE49-F238E27FC236}">
                      <a16:creationId xmlns:a16="http://schemas.microsoft.com/office/drawing/2014/main" id="{0A33B838-E255-4EA7-944E-BDE7E4D8418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536000" y="1269000"/>
                  <a:ext cx="0" cy="2160000"/>
                </a:xfrm>
                <a:prstGeom prst="line">
                  <a:avLst/>
                </a:pr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4" name="Connecteur droit 13">
                  <a:extLst>
                    <a:ext uri="{FF2B5EF4-FFF2-40B4-BE49-F238E27FC236}">
                      <a16:creationId xmlns:a16="http://schemas.microsoft.com/office/drawing/2014/main" id="{87A54832-F085-4D99-B5EF-5E62D8A92FE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896000" y="1269000"/>
                  <a:ext cx="0" cy="2160000"/>
                </a:xfrm>
                <a:prstGeom prst="line">
                  <a:avLst/>
                </a:pr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5" name="Connecteur droit 14">
                  <a:extLst>
                    <a:ext uri="{FF2B5EF4-FFF2-40B4-BE49-F238E27FC236}">
                      <a16:creationId xmlns:a16="http://schemas.microsoft.com/office/drawing/2014/main" id="{539E2906-15A0-42E4-922A-F3729BD129D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256000" y="1269000"/>
                  <a:ext cx="0" cy="2160000"/>
                </a:xfrm>
                <a:prstGeom prst="line">
                  <a:avLst/>
                </a:pr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6" name="Connecteur droit 15">
                  <a:extLst>
                    <a:ext uri="{FF2B5EF4-FFF2-40B4-BE49-F238E27FC236}">
                      <a16:creationId xmlns:a16="http://schemas.microsoft.com/office/drawing/2014/main" id="{D0FF51C6-DDDF-4F95-A125-4622C1BE955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616000" y="1269000"/>
                  <a:ext cx="0" cy="2160000"/>
                </a:xfrm>
                <a:prstGeom prst="line">
                  <a:avLst/>
                </a:pr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7" name="Connecteur droit 16">
                  <a:extLst>
                    <a:ext uri="{FF2B5EF4-FFF2-40B4-BE49-F238E27FC236}">
                      <a16:creationId xmlns:a16="http://schemas.microsoft.com/office/drawing/2014/main" id="{34834FF2-86CB-40A6-AE0E-29E1126D1B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976000" y="1269000"/>
                  <a:ext cx="0" cy="2160000"/>
                </a:xfrm>
                <a:prstGeom prst="line">
                  <a:avLst/>
                </a:pr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9" name="Connecteur droit 18">
                  <a:extLst>
                    <a:ext uri="{FF2B5EF4-FFF2-40B4-BE49-F238E27FC236}">
                      <a16:creationId xmlns:a16="http://schemas.microsoft.com/office/drawing/2014/main" id="{69BB6678-DA04-430F-BD72-B278B479483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96000" y="1269000"/>
                  <a:ext cx="0" cy="2160000"/>
                </a:xfrm>
                <a:prstGeom prst="line">
                  <a:avLst/>
                </a:pr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cxnSp>
            <p:nvCxnSpPr>
              <p:cNvPr id="25" name="Connecteur droit 24">
                <a:extLst>
                  <a:ext uri="{FF2B5EF4-FFF2-40B4-BE49-F238E27FC236}">
                    <a16:creationId xmlns:a16="http://schemas.microsoft.com/office/drawing/2014/main" id="{DB7515BE-00FD-4FB8-AC88-BD78BDE590C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7535999" y="189000"/>
                <a:ext cx="0" cy="2879999"/>
              </a:xfrm>
              <a:prstGeom prst="line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6" name="Connecteur droit 25">
                <a:extLst>
                  <a:ext uri="{FF2B5EF4-FFF2-40B4-BE49-F238E27FC236}">
                    <a16:creationId xmlns:a16="http://schemas.microsoft.com/office/drawing/2014/main" id="{7D6B11B0-2966-4556-91D8-49321879EC9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7535999" y="549000"/>
                <a:ext cx="0" cy="2879999"/>
              </a:xfrm>
              <a:prstGeom prst="line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7" name="Connecteur droit 26">
                <a:extLst>
                  <a:ext uri="{FF2B5EF4-FFF2-40B4-BE49-F238E27FC236}">
                    <a16:creationId xmlns:a16="http://schemas.microsoft.com/office/drawing/2014/main" id="{689CBE6C-1B0C-42BD-AE72-4BC2491A979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7535999" y="909000"/>
                <a:ext cx="0" cy="2879999"/>
              </a:xfrm>
              <a:prstGeom prst="line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8" name="Connecteur droit 27">
                <a:extLst>
                  <a:ext uri="{FF2B5EF4-FFF2-40B4-BE49-F238E27FC236}">
                    <a16:creationId xmlns:a16="http://schemas.microsoft.com/office/drawing/2014/main" id="{C839707C-F73C-47A9-BB0B-77D246531AA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7535999" y="1269000"/>
                <a:ext cx="0" cy="2879999"/>
              </a:xfrm>
              <a:prstGeom prst="line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9" name="Connecteur droit 28">
                <a:extLst>
                  <a:ext uri="{FF2B5EF4-FFF2-40B4-BE49-F238E27FC236}">
                    <a16:creationId xmlns:a16="http://schemas.microsoft.com/office/drawing/2014/main" id="{2FC4F1AB-3B42-4A44-81E2-6131B8A7DCE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7535999" y="1629000"/>
                <a:ext cx="0" cy="2879999"/>
              </a:xfrm>
              <a:prstGeom prst="line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0" name="Connecteur droit 29">
                <a:extLst>
                  <a:ext uri="{FF2B5EF4-FFF2-40B4-BE49-F238E27FC236}">
                    <a16:creationId xmlns:a16="http://schemas.microsoft.com/office/drawing/2014/main" id="{51BE097A-66A8-43D5-BC72-14659A6D70B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7535999" y="1989000"/>
                <a:ext cx="0" cy="2879999"/>
              </a:xfrm>
              <a:prstGeom prst="line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463B6875-ACE5-45DF-BCEF-07B88DD0208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7535999" y="-171000"/>
                <a:ext cx="0" cy="2879999"/>
              </a:xfrm>
              <a:prstGeom prst="line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F495E67C-8B88-49F1-9150-50DAC3A5D262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7715999" y="1809000"/>
                <a:ext cx="0" cy="3240000"/>
              </a:xfrm>
              <a:prstGeom prst="line">
                <a:avLst/>
              </a:prstGeom>
              <a:noFill/>
              <a:ln>
                <a:solidFill>
                  <a:schemeClr val="tx1"/>
                </a:solidFill>
                <a:tailEnd type="stealth" w="med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5" name="Connecteur droit 34">
                <a:extLst>
                  <a:ext uri="{FF2B5EF4-FFF2-40B4-BE49-F238E27FC236}">
                    <a16:creationId xmlns:a16="http://schemas.microsoft.com/office/drawing/2014/main" id="{78489EE6-D974-41B8-A951-7A0F428F5A53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>
                <a:off x="6095999" y="909000"/>
                <a:ext cx="0" cy="2520000"/>
              </a:xfrm>
              <a:prstGeom prst="line">
                <a:avLst/>
              </a:prstGeom>
              <a:noFill/>
              <a:ln>
                <a:solidFill>
                  <a:schemeClr val="tx1"/>
                </a:solidFill>
                <a:tailEnd type="stealth" w="med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ZoneTexte 35">
                    <a:extLst>
                      <a:ext uri="{FF2B5EF4-FFF2-40B4-BE49-F238E27FC236}">
                        <a16:creationId xmlns:a16="http://schemas.microsoft.com/office/drawing/2014/main" id="{839D7A52-165E-4645-B90F-BC013F201928}"/>
                      </a:ext>
                    </a:extLst>
                  </p:cNvPr>
                  <p:cNvSpPr txBox="1"/>
                  <p:nvPr/>
                </p:nvSpPr>
                <p:spPr>
                  <a:xfrm>
                    <a:off x="9028998" y="3068999"/>
                    <a:ext cx="2540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acc>
                        </m:oMath>
                      </m:oMathPara>
                    </a14:m>
                    <a:endParaRPr lang="fr-FR" dirty="0"/>
                  </a:p>
                </p:txBody>
              </p:sp>
            </mc:Choice>
            <mc:Fallback xmlns="">
              <p:sp>
                <p:nvSpPr>
                  <p:cNvPr id="36" name="ZoneTexte 35">
                    <a:extLst>
                      <a:ext uri="{FF2B5EF4-FFF2-40B4-BE49-F238E27FC236}">
                        <a16:creationId xmlns:a16="http://schemas.microsoft.com/office/drawing/2014/main" id="{839D7A52-165E-4645-B90F-BC013F20192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028998" y="3068999"/>
                    <a:ext cx="254000" cy="369332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9524" t="-22951" r="-14286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ZoneTexte 36">
                    <a:extLst>
                      <a:ext uri="{FF2B5EF4-FFF2-40B4-BE49-F238E27FC236}">
                        <a16:creationId xmlns:a16="http://schemas.microsoft.com/office/drawing/2014/main" id="{303AA177-CE8C-4A47-8F5A-F131CBABB3B8}"/>
                      </a:ext>
                    </a:extLst>
                  </p:cNvPr>
                  <p:cNvSpPr txBox="1"/>
                  <p:nvPr/>
                </p:nvSpPr>
                <p:spPr>
                  <a:xfrm>
                    <a:off x="6101500" y="890336"/>
                    <a:ext cx="2540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acc>
                        </m:oMath>
                      </m:oMathPara>
                    </a14:m>
                    <a:endParaRPr lang="fr-FR" dirty="0"/>
                  </a:p>
                </p:txBody>
              </p:sp>
            </mc:Choice>
            <mc:Fallback xmlns="">
              <p:sp>
                <p:nvSpPr>
                  <p:cNvPr id="37" name="ZoneTexte 36">
                    <a:extLst>
                      <a:ext uri="{FF2B5EF4-FFF2-40B4-BE49-F238E27FC236}">
                        <a16:creationId xmlns:a16="http://schemas.microsoft.com/office/drawing/2014/main" id="{303AA177-CE8C-4A47-8F5A-F131CBABB3B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01500" y="890336"/>
                    <a:ext cx="254000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7143" t="-22951" r="-16667" b="-6557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ZoneTexte 37">
                    <a:extLst>
                      <a:ext uri="{FF2B5EF4-FFF2-40B4-BE49-F238E27FC236}">
                        <a16:creationId xmlns:a16="http://schemas.microsoft.com/office/drawing/2014/main" id="{2FC29609-8B06-44C9-B741-BBB5BB333856}"/>
                      </a:ext>
                    </a:extLst>
                  </p:cNvPr>
                  <p:cNvSpPr txBox="1"/>
                  <p:nvPr/>
                </p:nvSpPr>
                <p:spPr>
                  <a:xfrm>
                    <a:off x="5788998" y="3068999"/>
                    <a:ext cx="2540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oMath>
                      </m:oMathPara>
                    </a14:m>
                    <a:endParaRPr lang="fr-FR" dirty="0"/>
                  </a:p>
                </p:txBody>
              </p:sp>
            </mc:Choice>
            <mc:Fallback xmlns="">
              <p:sp>
                <p:nvSpPr>
                  <p:cNvPr id="38" name="ZoneTexte 37">
                    <a:extLst>
                      <a:ext uri="{FF2B5EF4-FFF2-40B4-BE49-F238E27FC236}">
                        <a16:creationId xmlns:a16="http://schemas.microsoft.com/office/drawing/2014/main" id="{2FC29609-8B06-44C9-B741-BBB5BB33385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88998" y="3068999"/>
                    <a:ext cx="254000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r="-31707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45" name="Ellipse 44">
              <a:extLst>
                <a:ext uri="{FF2B5EF4-FFF2-40B4-BE49-F238E27FC236}">
                  <a16:creationId xmlns:a16="http://schemas.microsoft.com/office/drawing/2014/main" id="{8B9F5F32-4D84-42EC-8F6E-1E1D86DBD6C9}"/>
                </a:ext>
              </a:extLst>
            </p:cNvPr>
            <p:cNvSpPr/>
            <p:nvPr/>
          </p:nvSpPr>
          <p:spPr>
            <a:xfrm>
              <a:off x="8220000" y="1593000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6" name="Ellipse 45">
              <a:extLst>
                <a:ext uri="{FF2B5EF4-FFF2-40B4-BE49-F238E27FC236}">
                  <a16:creationId xmlns:a16="http://schemas.microsoft.com/office/drawing/2014/main" id="{8BCE729A-7C79-4200-BABE-1ADB4B9497C0}"/>
                </a:ext>
              </a:extLst>
            </p:cNvPr>
            <p:cNvSpPr/>
            <p:nvPr/>
          </p:nvSpPr>
          <p:spPr>
            <a:xfrm>
              <a:off x="6784537" y="1953000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7" name="Ellipse 46">
              <a:extLst>
                <a:ext uri="{FF2B5EF4-FFF2-40B4-BE49-F238E27FC236}">
                  <a16:creationId xmlns:a16="http://schemas.microsoft.com/office/drawing/2014/main" id="{FF9A6152-45CD-45F0-BF74-D8D6A5D21389}"/>
                </a:ext>
              </a:extLst>
            </p:cNvPr>
            <p:cNvSpPr/>
            <p:nvPr/>
          </p:nvSpPr>
          <p:spPr>
            <a:xfrm>
              <a:off x="7860001" y="3032999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8" name="Losange 47">
              <a:extLst>
                <a:ext uri="{FF2B5EF4-FFF2-40B4-BE49-F238E27FC236}">
                  <a16:creationId xmlns:a16="http://schemas.microsoft.com/office/drawing/2014/main" id="{DFD3933D-BBFA-4064-949A-99FB06BD9CA2}"/>
                </a:ext>
              </a:extLst>
            </p:cNvPr>
            <p:cNvSpPr/>
            <p:nvPr/>
          </p:nvSpPr>
          <p:spPr>
            <a:xfrm>
              <a:off x="6420000" y="3032999"/>
              <a:ext cx="72000" cy="72000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ZoneTexte 48">
                  <a:extLst>
                    <a:ext uri="{FF2B5EF4-FFF2-40B4-BE49-F238E27FC236}">
                      <a16:creationId xmlns:a16="http://schemas.microsoft.com/office/drawing/2014/main" id="{543AA6D6-9327-4ACA-813D-94792BF11E25}"/>
                    </a:ext>
                  </a:extLst>
                </p:cNvPr>
                <p:cNvSpPr txBox="1"/>
                <p:nvPr/>
              </p:nvSpPr>
              <p:spPr>
                <a:xfrm>
                  <a:off x="6161463" y="2735667"/>
                  <a:ext cx="25400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9" name="ZoneTexte 48">
                  <a:extLst>
                    <a:ext uri="{FF2B5EF4-FFF2-40B4-BE49-F238E27FC236}">
                      <a16:creationId xmlns:a16="http://schemas.microsoft.com/office/drawing/2014/main" id="{543AA6D6-9327-4ACA-813D-94792BF11E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61463" y="2735667"/>
                  <a:ext cx="254000" cy="338554"/>
                </a:xfrm>
                <a:prstGeom prst="rect">
                  <a:avLst/>
                </a:prstGeom>
                <a:blipFill>
                  <a:blip r:embed="rId5"/>
                  <a:stretch>
                    <a:fillRect r="-14634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ZoneTexte 49">
                  <a:extLst>
                    <a:ext uri="{FF2B5EF4-FFF2-40B4-BE49-F238E27FC236}">
                      <a16:creationId xmlns:a16="http://schemas.microsoft.com/office/drawing/2014/main" id="{B3B5B201-6692-4B06-85F6-4771977D3FA6}"/>
                    </a:ext>
                  </a:extLst>
                </p:cNvPr>
                <p:cNvSpPr txBox="1"/>
                <p:nvPr/>
              </p:nvSpPr>
              <p:spPr>
                <a:xfrm>
                  <a:off x="6499797" y="1661168"/>
                  <a:ext cx="25400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50" name="ZoneTexte 49">
                  <a:extLst>
                    <a:ext uri="{FF2B5EF4-FFF2-40B4-BE49-F238E27FC236}">
                      <a16:creationId xmlns:a16="http://schemas.microsoft.com/office/drawing/2014/main" id="{B3B5B201-6692-4B06-85F6-4771977D3F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9797" y="1661168"/>
                  <a:ext cx="254000" cy="338554"/>
                </a:xfrm>
                <a:prstGeom prst="rect">
                  <a:avLst/>
                </a:prstGeom>
                <a:blipFill>
                  <a:blip r:embed="rId6"/>
                  <a:stretch>
                    <a:fillRect r="-2381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ZoneTexte 50">
                  <a:extLst>
                    <a:ext uri="{FF2B5EF4-FFF2-40B4-BE49-F238E27FC236}">
                      <a16:creationId xmlns:a16="http://schemas.microsoft.com/office/drawing/2014/main" id="{962293DD-3DD7-4DF5-9898-55BFCCD2AAB3}"/>
                    </a:ext>
                  </a:extLst>
                </p:cNvPr>
                <p:cNvSpPr txBox="1"/>
                <p:nvPr/>
              </p:nvSpPr>
              <p:spPr>
                <a:xfrm>
                  <a:off x="7949003" y="1301168"/>
                  <a:ext cx="25400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51" name="ZoneTexte 50">
                  <a:extLst>
                    <a:ext uri="{FF2B5EF4-FFF2-40B4-BE49-F238E27FC236}">
                      <a16:creationId xmlns:a16="http://schemas.microsoft.com/office/drawing/2014/main" id="{962293DD-3DD7-4DF5-9898-55BFCCD2AA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49003" y="1301168"/>
                  <a:ext cx="254000" cy="338554"/>
                </a:xfrm>
                <a:prstGeom prst="rect">
                  <a:avLst/>
                </a:prstGeom>
                <a:blipFill>
                  <a:blip r:embed="rId7"/>
                  <a:stretch>
                    <a:fillRect r="-2619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ZoneTexte 51">
                  <a:extLst>
                    <a:ext uri="{FF2B5EF4-FFF2-40B4-BE49-F238E27FC236}">
                      <a16:creationId xmlns:a16="http://schemas.microsoft.com/office/drawing/2014/main" id="{B111D744-1B1E-4A1B-BC5A-74F3B741F9B3}"/>
                    </a:ext>
                  </a:extLst>
                </p:cNvPr>
                <p:cNvSpPr txBox="1"/>
                <p:nvPr/>
              </p:nvSpPr>
              <p:spPr>
                <a:xfrm>
                  <a:off x="7588998" y="2703778"/>
                  <a:ext cx="25400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52" name="ZoneTexte 51">
                  <a:extLst>
                    <a:ext uri="{FF2B5EF4-FFF2-40B4-BE49-F238E27FC236}">
                      <a16:creationId xmlns:a16="http://schemas.microsoft.com/office/drawing/2014/main" id="{B111D744-1B1E-4A1B-BC5A-74F3B741F9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88998" y="2703778"/>
                  <a:ext cx="254000" cy="338554"/>
                </a:xfrm>
                <a:prstGeom prst="rect">
                  <a:avLst/>
                </a:prstGeom>
                <a:blipFill>
                  <a:blip r:embed="rId8"/>
                  <a:stretch>
                    <a:fillRect r="-2619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326644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e 52">
            <a:extLst>
              <a:ext uri="{FF2B5EF4-FFF2-40B4-BE49-F238E27FC236}">
                <a16:creationId xmlns:a16="http://schemas.microsoft.com/office/drawing/2014/main" id="{4BFA66FD-29FC-45D1-A8AF-96A2CA27C2C9}"/>
              </a:ext>
            </a:extLst>
          </p:cNvPr>
          <p:cNvGrpSpPr/>
          <p:nvPr/>
        </p:nvGrpSpPr>
        <p:grpSpPr>
          <a:xfrm>
            <a:off x="5788998" y="890336"/>
            <a:ext cx="3547001" cy="2547995"/>
            <a:chOff x="5788998" y="890336"/>
            <a:chExt cx="3547001" cy="2547995"/>
          </a:xfrm>
        </p:grpSpPr>
        <p:grpSp>
          <p:nvGrpSpPr>
            <p:cNvPr id="44" name="Groupe 43">
              <a:extLst>
                <a:ext uri="{FF2B5EF4-FFF2-40B4-BE49-F238E27FC236}">
                  <a16:creationId xmlns:a16="http://schemas.microsoft.com/office/drawing/2014/main" id="{8D6CF2D7-E674-4D77-81F3-0A1540FA2153}"/>
                </a:ext>
              </a:extLst>
            </p:cNvPr>
            <p:cNvGrpSpPr/>
            <p:nvPr/>
          </p:nvGrpSpPr>
          <p:grpSpPr>
            <a:xfrm>
              <a:off x="5788998" y="890336"/>
              <a:ext cx="3547001" cy="2547995"/>
              <a:chOff x="5788998" y="890336"/>
              <a:chExt cx="3547001" cy="2547995"/>
            </a:xfrm>
          </p:grpSpPr>
          <p:grpSp>
            <p:nvGrpSpPr>
              <p:cNvPr id="23" name="Groupe 22">
                <a:extLst>
                  <a:ext uri="{FF2B5EF4-FFF2-40B4-BE49-F238E27FC236}">
                    <a16:creationId xmlns:a16="http://schemas.microsoft.com/office/drawing/2014/main" id="{8D156DA3-3C6D-491B-870E-DDAAC69931F2}"/>
                  </a:ext>
                </a:extLst>
              </p:cNvPr>
              <p:cNvGrpSpPr/>
              <p:nvPr/>
            </p:nvGrpSpPr>
            <p:grpSpPr>
              <a:xfrm>
                <a:off x="6096000" y="1269000"/>
                <a:ext cx="2880000" cy="2160000"/>
                <a:chOff x="6096000" y="1269000"/>
                <a:chExt cx="2880000" cy="2160000"/>
              </a:xfrm>
            </p:grpSpPr>
            <p:cxnSp>
              <p:nvCxnSpPr>
                <p:cNvPr id="10" name="Connecteur droit 9">
                  <a:extLst>
                    <a:ext uri="{FF2B5EF4-FFF2-40B4-BE49-F238E27FC236}">
                      <a16:creationId xmlns:a16="http://schemas.microsoft.com/office/drawing/2014/main" id="{6C4527D9-5F4C-435D-A170-23FE8EA62B1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56000" y="1269000"/>
                  <a:ext cx="0" cy="2160000"/>
                </a:xfrm>
                <a:prstGeom prst="line">
                  <a:avLst/>
                </a:pr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1" name="Connecteur droit 10">
                  <a:extLst>
                    <a:ext uri="{FF2B5EF4-FFF2-40B4-BE49-F238E27FC236}">
                      <a16:creationId xmlns:a16="http://schemas.microsoft.com/office/drawing/2014/main" id="{EAEFA988-2D89-4CF9-B36A-CAC1041D0CF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816000" y="1269000"/>
                  <a:ext cx="0" cy="2160000"/>
                </a:xfrm>
                <a:prstGeom prst="line">
                  <a:avLst/>
                </a:pr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2" name="Connecteur droit 11">
                  <a:extLst>
                    <a:ext uri="{FF2B5EF4-FFF2-40B4-BE49-F238E27FC236}">
                      <a16:creationId xmlns:a16="http://schemas.microsoft.com/office/drawing/2014/main" id="{0B47DFAD-DDBF-4020-9BFB-4B18A94B49E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176000" y="1269000"/>
                  <a:ext cx="0" cy="2160000"/>
                </a:xfrm>
                <a:prstGeom prst="line">
                  <a:avLst/>
                </a:pr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3" name="Connecteur droit 12">
                  <a:extLst>
                    <a:ext uri="{FF2B5EF4-FFF2-40B4-BE49-F238E27FC236}">
                      <a16:creationId xmlns:a16="http://schemas.microsoft.com/office/drawing/2014/main" id="{0A33B838-E255-4EA7-944E-BDE7E4D8418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536000" y="1269000"/>
                  <a:ext cx="0" cy="2160000"/>
                </a:xfrm>
                <a:prstGeom prst="line">
                  <a:avLst/>
                </a:pr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4" name="Connecteur droit 13">
                  <a:extLst>
                    <a:ext uri="{FF2B5EF4-FFF2-40B4-BE49-F238E27FC236}">
                      <a16:creationId xmlns:a16="http://schemas.microsoft.com/office/drawing/2014/main" id="{87A54832-F085-4D99-B5EF-5E62D8A92FE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896000" y="1269000"/>
                  <a:ext cx="0" cy="2160000"/>
                </a:xfrm>
                <a:prstGeom prst="line">
                  <a:avLst/>
                </a:pr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5" name="Connecteur droit 14">
                  <a:extLst>
                    <a:ext uri="{FF2B5EF4-FFF2-40B4-BE49-F238E27FC236}">
                      <a16:creationId xmlns:a16="http://schemas.microsoft.com/office/drawing/2014/main" id="{539E2906-15A0-42E4-922A-F3729BD129D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256000" y="1269000"/>
                  <a:ext cx="0" cy="2160000"/>
                </a:xfrm>
                <a:prstGeom prst="line">
                  <a:avLst/>
                </a:pr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6" name="Connecteur droit 15">
                  <a:extLst>
                    <a:ext uri="{FF2B5EF4-FFF2-40B4-BE49-F238E27FC236}">
                      <a16:creationId xmlns:a16="http://schemas.microsoft.com/office/drawing/2014/main" id="{D0FF51C6-DDDF-4F95-A125-4622C1BE955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616000" y="1269000"/>
                  <a:ext cx="0" cy="2160000"/>
                </a:xfrm>
                <a:prstGeom prst="line">
                  <a:avLst/>
                </a:pr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7" name="Connecteur droit 16">
                  <a:extLst>
                    <a:ext uri="{FF2B5EF4-FFF2-40B4-BE49-F238E27FC236}">
                      <a16:creationId xmlns:a16="http://schemas.microsoft.com/office/drawing/2014/main" id="{34834FF2-86CB-40A6-AE0E-29E1126D1B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976000" y="1269000"/>
                  <a:ext cx="0" cy="2160000"/>
                </a:xfrm>
                <a:prstGeom prst="line">
                  <a:avLst/>
                </a:pr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9" name="Connecteur droit 18">
                  <a:extLst>
                    <a:ext uri="{FF2B5EF4-FFF2-40B4-BE49-F238E27FC236}">
                      <a16:creationId xmlns:a16="http://schemas.microsoft.com/office/drawing/2014/main" id="{69BB6678-DA04-430F-BD72-B278B479483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96000" y="1269000"/>
                  <a:ext cx="0" cy="2160000"/>
                </a:xfrm>
                <a:prstGeom prst="line">
                  <a:avLst/>
                </a:pr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cxnSp>
            <p:nvCxnSpPr>
              <p:cNvPr id="25" name="Connecteur droit 24">
                <a:extLst>
                  <a:ext uri="{FF2B5EF4-FFF2-40B4-BE49-F238E27FC236}">
                    <a16:creationId xmlns:a16="http://schemas.microsoft.com/office/drawing/2014/main" id="{DB7515BE-00FD-4FB8-AC88-BD78BDE590C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7535999" y="189000"/>
                <a:ext cx="0" cy="2879999"/>
              </a:xfrm>
              <a:prstGeom prst="line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6" name="Connecteur droit 25">
                <a:extLst>
                  <a:ext uri="{FF2B5EF4-FFF2-40B4-BE49-F238E27FC236}">
                    <a16:creationId xmlns:a16="http://schemas.microsoft.com/office/drawing/2014/main" id="{7D6B11B0-2966-4556-91D8-49321879EC9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7535999" y="549000"/>
                <a:ext cx="0" cy="2879999"/>
              </a:xfrm>
              <a:prstGeom prst="line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7" name="Connecteur droit 26">
                <a:extLst>
                  <a:ext uri="{FF2B5EF4-FFF2-40B4-BE49-F238E27FC236}">
                    <a16:creationId xmlns:a16="http://schemas.microsoft.com/office/drawing/2014/main" id="{689CBE6C-1B0C-42BD-AE72-4BC2491A979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7535999" y="909000"/>
                <a:ext cx="0" cy="2879999"/>
              </a:xfrm>
              <a:prstGeom prst="line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8" name="Connecteur droit 27">
                <a:extLst>
                  <a:ext uri="{FF2B5EF4-FFF2-40B4-BE49-F238E27FC236}">
                    <a16:creationId xmlns:a16="http://schemas.microsoft.com/office/drawing/2014/main" id="{C839707C-F73C-47A9-BB0B-77D246531AA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7535999" y="1269000"/>
                <a:ext cx="0" cy="2879999"/>
              </a:xfrm>
              <a:prstGeom prst="line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9" name="Connecteur droit 28">
                <a:extLst>
                  <a:ext uri="{FF2B5EF4-FFF2-40B4-BE49-F238E27FC236}">
                    <a16:creationId xmlns:a16="http://schemas.microsoft.com/office/drawing/2014/main" id="{2FC4F1AB-3B42-4A44-81E2-6131B8A7DCE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7535999" y="1629000"/>
                <a:ext cx="0" cy="2879999"/>
              </a:xfrm>
              <a:prstGeom prst="line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0" name="Connecteur droit 29">
                <a:extLst>
                  <a:ext uri="{FF2B5EF4-FFF2-40B4-BE49-F238E27FC236}">
                    <a16:creationId xmlns:a16="http://schemas.microsoft.com/office/drawing/2014/main" id="{51BE097A-66A8-43D5-BC72-14659A6D70B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7535999" y="1989000"/>
                <a:ext cx="0" cy="2879999"/>
              </a:xfrm>
              <a:prstGeom prst="line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463B6875-ACE5-45DF-BCEF-07B88DD0208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7535999" y="-171000"/>
                <a:ext cx="0" cy="2879999"/>
              </a:xfrm>
              <a:prstGeom prst="line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F495E67C-8B88-49F1-9150-50DAC3A5D262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7715999" y="1809000"/>
                <a:ext cx="0" cy="3240000"/>
              </a:xfrm>
              <a:prstGeom prst="line">
                <a:avLst/>
              </a:prstGeom>
              <a:noFill/>
              <a:ln>
                <a:solidFill>
                  <a:schemeClr val="tx1"/>
                </a:solidFill>
                <a:tailEnd type="stealth" w="med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5" name="Connecteur droit 34">
                <a:extLst>
                  <a:ext uri="{FF2B5EF4-FFF2-40B4-BE49-F238E27FC236}">
                    <a16:creationId xmlns:a16="http://schemas.microsoft.com/office/drawing/2014/main" id="{78489EE6-D974-41B8-A951-7A0F428F5A53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>
                <a:off x="6095999" y="909000"/>
                <a:ext cx="0" cy="2520000"/>
              </a:xfrm>
              <a:prstGeom prst="line">
                <a:avLst/>
              </a:prstGeom>
              <a:noFill/>
              <a:ln>
                <a:solidFill>
                  <a:schemeClr val="tx1"/>
                </a:solidFill>
                <a:tailEnd type="stealth" w="med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ZoneTexte 35">
                    <a:extLst>
                      <a:ext uri="{FF2B5EF4-FFF2-40B4-BE49-F238E27FC236}">
                        <a16:creationId xmlns:a16="http://schemas.microsoft.com/office/drawing/2014/main" id="{839D7A52-165E-4645-B90F-BC013F201928}"/>
                      </a:ext>
                    </a:extLst>
                  </p:cNvPr>
                  <p:cNvSpPr txBox="1"/>
                  <p:nvPr/>
                </p:nvSpPr>
                <p:spPr>
                  <a:xfrm>
                    <a:off x="9028998" y="3068999"/>
                    <a:ext cx="2540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acc>
                        </m:oMath>
                      </m:oMathPara>
                    </a14:m>
                    <a:endParaRPr lang="fr-FR" dirty="0"/>
                  </a:p>
                </p:txBody>
              </p:sp>
            </mc:Choice>
            <mc:Fallback xmlns="">
              <p:sp>
                <p:nvSpPr>
                  <p:cNvPr id="36" name="ZoneTexte 35">
                    <a:extLst>
                      <a:ext uri="{FF2B5EF4-FFF2-40B4-BE49-F238E27FC236}">
                        <a16:creationId xmlns:a16="http://schemas.microsoft.com/office/drawing/2014/main" id="{839D7A52-165E-4645-B90F-BC013F20192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028998" y="3068999"/>
                    <a:ext cx="254000" cy="369332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9524" t="-22951" r="-14286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ZoneTexte 36">
                    <a:extLst>
                      <a:ext uri="{FF2B5EF4-FFF2-40B4-BE49-F238E27FC236}">
                        <a16:creationId xmlns:a16="http://schemas.microsoft.com/office/drawing/2014/main" id="{303AA177-CE8C-4A47-8F5A-F131CBABB3B8}"/>
                      </a:ext>
                    </a:extLst>
                  </p:cNvPr>
                  <p:cNvSpPr txBox="1"/>
                  <p:nvPr/>
                </p:nvSpPr>
                <p:spPr>
                  <a:xfrm>
                    <a:off x="6101500" y="890336"/>
                    <a:ext cx="2540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acc>
                        </m:oMath>
                      </m:oMathPara>
                    </a14:m>
                    <a:endParaRPr lang="fr-FR" dirty="0"/>
                  </a:p>
                </p:txBody>
              </p:sp>
            </mc:Choice>
            <mc:Fallback xmlns="">
              <p:sp>
                <p:nvSpPr>
                  <p:cNvPr id="37" name="ZoneTexte 36">
                    <a:extLst>
                      <a:ext uri="{FF2B5EF4-FFF2-40B4-BE49-F238E27FC236}">
                        <a16:creationId xmlns:a16="http://schemas.microsoft.com/office/drawing/2014/main" id="{303AA177-CE8C-4A47-8F5A-F131CBABB3B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01500" y="890336"/>
                    <a:ext cx="254000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7143" t="-22951" r="-16667" b="-6557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ZoneTexte 37">
                    <a:extLst>
                      <a:ext uri="{FF2B5EF4-FFF2-40B4-BE49-F238E27FC236}">
                        <a16:creationId xmlns:a16="http://schemas.microsoft.com/office/drawing/2014/main" id="{2FC29609-8B06-44C9-B741-BBB5BB333856}"/>
                      </a:ext>
                    </a:extLst>
                  </p:cNvPr>
                  <p:cNvSpPr txBox="1"/>
                  <p:nvPr/>
                </p:nvSpPr>
                <p:spPr>
                  <a:xfrm>
                    <a:off x="5788998" y="3068999"/>
                    <a:ext cx="2540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oMath>
                      </m:oMathPara>
                    </a14:m>
                    <a:endParaRPr lang="fr-FR" dirty="0"/>
                  </a:p>
                </p:txBody>
              </p:sp>
            </mc:Choice>
            <mc:Fallback xmlns="">
              <p:sp>
                <p:nvSpPr>
                  <p:cNvPr id="38" name="ZoneTexte 37">
                    <a:extLst>
                      <a:ext uri="{FF2B5EF4-FFF2-40B4-BE49-F238E27FC236}">
                        <a16:creationId xmlns:a16="http://schemas.microsoft.com/office/drawing/2014/main" id="{2FC29609-8B06-44C9-B741-BBB5BB33385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88998" y="3068999"/>
                    <a:ext cx="254000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r="-31707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45" name="Ellipse 44">
              <a:extLst>
                <a:ext uri="{FF2B5EF4-FFF2-40B4-BE49-F238E27FC236}">
                  <a16:creationId xmlns:a16="http://schemas.microsoft.com/office/drawing/2014/main" id="{8B9F5F32-4D84-42EC-8F6E-1E1D86DBD6C9}"/>
                </a:ext>
              </a:extLst>
            </p:cNvPr>
            <p:cNvSpPr/>
            <p:nvPr/>
          </p:nvSpPr>
          <p:spPr>
            <a:xfrm>
              <a:off x="8220000" y="1593000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6" name="Ellipse 45">
              <a:extLst>
                <a:ext uri="{FF2B5EF4-FFF2-40B4-BE49-F238E27FC236}">
                  <a16:creationId xmlns:a16="http://schemas.microsoft.com/office/drawing/2014/main" id="{8BCE729A-7C79-4200-BABE-1ADB4B9497C0}"/>
                </a:ext>
              </a:extLst>
            </p:cNvPr>
            <p:cNvSpPr/>
            <p:nvPr/>
          </p:nvSpPr>
          <p:spPr>
            <a:xfrm>
              <a:off x="6784537" y="1953000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7" name="Ellipse 46">
              <a:extLst>
                <a:ext uri="{FF2B5EF4-FFF2-40B4-BE49-F238E27FC236}">
                  <a16:creationId xmlns:a16="http://schemas.microsoft.com/office/drawing/2014/main" id="{FF9A6152-45CD-45F0-BF74-D8D6A5D21389}"/>
                </a:ext>
              </a:extLst>
            </p:cNvPr>
            <p:cNvSpPr/>
            <p:nvPr/>
          </p:nvSpPr>
          <p:spPr>
            <a:xfrm>
              <a:off x="7860001" y="3032999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8" name="Losange 47">
              <a:extLst>
                <a:ext uri="{FF2B5EF4-FFF2-40B4-BE49-F238E27FC236}">
                  <a16:creationId xmlns:a16="http://schemas.microsoft.com/office/drawing/2014/main" id="{DFD3933D-BBFA-4064-949A-99FB06BD9CA2}"/>
                </a:ext>
              </a:extLst>
            </p:cNvPr>
            <p:cNvSpPr/>
            <p:nvPr/>
          </p:nvSpPr>
          <p:spPr>
            <a:xfrm>
              <a:off x="6420000" y="3032999"/>
              <a:ext cx="72000" cy="72000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ZoneTexte 48">
                  <a:extLst>
                    <a:ext uri="{FF2B5EF4-FFF2-40B4-BE49-F238E27FC236}">
                      <a16:creationId xmlns:a16="http://schemas.microsoft.com/office/drawing/2014/main" id="{543AA6D6-9327-4ACA-813D-94792BF11E25}"/>
                    </a:ext>
                  </a:extLst>
                </p:cNvPr>
                <p:cNvSpPr txBox="1"/>
                <p:nvPr/>
              </p:nvSpPr>
              <p:spPr>
                <a:xfrm>
                  <a:off x="6161463" y="2735667"/>
                  <a:ext cx="25400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9" name="ZoneTexte 48">
                  <a:extLst>
                    <a:ext uri="{FF2B5EF4-FFF2-40B4-BE49-F238E27FC236}">
                      <a16:creationId xmlns:a16="http://schemas.microsoft.com/office/drawing/2014/main" id="{543AA6D6-9327-4ACA-813D-94792BF11E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61463" y="2735667"/>
                  <a:ext cx="254000" cy="338554"/>
                </a:xfrm>
                <a:prstGeom prst="rect">
                  <a:avLst/>
                </a:prstGeom>
                <a:blipFill>
                  <a:blip r:embed="rId5"/>
                  <a:stretch>
                    <a:fillRect r="-14634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ZoneTexte 49">
                  <a:extLst>
                    <a:ext uri="{FF2B5EF4-FFF2-40B4-BE49-F238E27FC236}">
                      <a16:creationId xmlns:a16="http://schemas.microsoft.com/office/drawing/2014/main" id="{B3B5B201-6692-4B06-85F6-4771977D3FA6}"/>
                    </a:ext>
                  </a:extLst>
                </p:cNvPr>
                <p:cNvSpPr txBox="1"/>
                <p:nvPr/>
              </p:nvSpPr>
              <p:spPr>
                <a:xfrm>
                  <a:off x="6499797" y="1661168"/>
                  <a:ext cx="25400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50" name="ZoneTexte 49">
                  <a:extLst>
                    <a:ext uri="{FF2B5EF4-FFF2-40B4-BE49-F238E27FC236}">
                      <a16:creationId xmlns:a16="http://schemas.microsoft.com/office/drawing/2014/main" id="{B3B5B201-6692-4B06-85F6-4771977D3F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9797" y="1661168"/>
                  <a:ext cx="254000" cy="338554"/>
                </a:xfrm>
                <a:prstGeom prst="rect">
                  <a:avLst/>
                </a:prstGeom>
                <a:blipFill>
                  <a:blip r:embed="rId6"/>
                  <a:stretch>
                    <a:fillRect r="-2381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ZoneTexte 50">
                  <a:extLst>
                    <a:ext uri="{FF2B5EF4-FFF2-40B4-BE49-F238E27FC236}">
                      <a16:creationId xmlns:a16="http://schemas.microsoft.com/office/drawing/2014/main" id="{962293DD-3DD7-4DF5-9898-55BFCCD2AAB3}"/>
                    </a:ext>
                  </a:extLst>
                </p:cNvPr>
                <p:cNvSpPr txBox="1"/>
                <p:nvPr/>
              </p:nvSpPr>
              <p:spPr>
                <a:xfrm>
                  <a:off x="7949003" y="1301168"/>
                  <a:ext cx="25400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51" name="ZoneTexte 50">
                  <a:extLst>
                    <a:ext uri="{FF2B5EF4-FFF2-40B4-BE49-F238E27FC236}">
                      <a16:creationId xmlns:a16="http://schemas.microsoft.com/office/drawing/2014/main" id="{962293DD-3DD7-4DF5-9898-55BFCCD2AA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49003" y="1301168"/>
                  <a:ext cx="254000" cy="338554"/>
                </a:xfrm>
                <a:prstGeom prst="rect">
                  <a:avLst/>
                </a:prstGeom>
                <a:blipFill>
                  <a:blip r:embed="rId7"/>
                  <a:stretch>
                    <a:fillRect r="-2619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ZoneTexte 51">
                  <a:extLst>
                    <a:ext uri="{FF2B5EF4-FFF2-40B4-BE49-F238E27FC236}">
                      <a16:creationId xmlns:a16="http://schemas.microsoft.com/office/drawing/2014/main" id="{B111D744-1B1E-4A1B-BC5A-74F3B741F9B3}"/>
                    </a:ext>
                  </a:extLst>
                </p:cNvPr>
                <p:cNvSpPr txBox="1"/>
                <p:nvPr/>
              </p:nvSpPr>
              <p:spPr>
                <a:xfrm>
                  <a:off x="7588998" y="2703778"/>
                  <a:ext cx="25400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52" name="ZoneTexte 51">
                  <a:extLst>
                    <a:ext uri="{FF2B5EF4-FFF2-40B4-BE49-F238E27FC236}">
                      <a16:creationId xmlns:a16="http://schemas.microsoft.com/office/drawing/2014/main" id="{B111D744-1B1E-4A1B-BC5A-74F3B741F9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88998" y="2703778"/>
                  <a:ext cx="254000" cy="338554"/>
                </a:xfrm>
                <a:prstGeom prst="rect">
                  <a:avLst/>
                </a:prstGeom>
                <a:blipFill>
                  <a:blip r:embed="rId8"/>
                  <a:stretch>
                    <a:fillRect r="-2619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E46567E1-D440-4664-B629-BA4719B10401}"/>
              </a:ext>
            </a:extLst>
          </p:cNvPr>
          <p:cNvCxnSpPr>
            <a:cxnSpLocks/>
            <a:stCxn id="48" idx="0"/>
            <a:endCxn id="46" idx="3"/>
          </p:cNvCxnSpPr>
          <p:nvPr/>
        </p:nvCxnSpPr>
        <p:spPr>
          <a:xfrm flipV="1">
            <a:off x="6456000" y="2014456"/>
            <a:ext cx="339081" cy="1018543"/>
          </a:xfrm>
          <a:prstGeom prst="line">
            <a:avLst/>
          </a:prstGeom>
          <a:noFill/>
          <a:ln w="19050">
            <a:solidFill>
              <a:srgbClr val="C0000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A1D3A77E-A925-42AB-964F-DADBB77CCD83}"/>
              </a:ext>
            </a:extLst>
          </p:cNvPr>
          <p:cNvCxnSpPr>
            <a:cxnSpLocks/>
            <a:stCxn id="46" idx="7"/>
            <a:endCxn id="45" idx="3"/>
          </p:cNvCxnSpPr>
          <p:nvPr/>
        </p:nvCxnSpPr>
        <p:spPr>
          <a:xfrm flipV="1">
            <a:off x="6845993" y="1654456"/>
            <a:ext cx="1384551" cy="309088"/>
          </a:xfrm>
          <a:prstGeom prst="line">
            <a:avLst/>
          </a:prstGeom>
          <a:noFill/>
          <a:ln w="19050">
            <a:solidFill>
              <a:srgbClr val="C0000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3E6E2C1E-91AB-42FE-9284-4608338E63BE}"/>
              </a:ext>
            </a:extLst>
          </p:cNvPr>
          <p:cNvCxnSpPr>
            <a:cxnSpLocks/>
            <a:stCxn id="45" idx="4"/>
            <a:endCxn id="47" idx="0"/>
          </p:cNvCxnSpPr>
          <p:nvPr/>
        </p:nvCxnSpPr>
        <p:spPr>
          <a:xfrm flipH="1">
            <a:off x="7896001" y="1665000"/>
            <a:ext cx="359999" cy="1367999"/>
          </a:xfrm>
          <a:prstGeom prst="line">
            <a:avLst/>
          </a:prstGeom>
          <a:noFill/>
          <a:ln w="19050">
            <a:solidFill>
              <a:srgbClr val="C0000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924622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e 52">
            <a:extLst>
              <a:ext uri="{FF2B5EF4-FFF2-40B4-BE49-F238E27FC236}">
                <a16:creationId xmlns:a16="http://schemas.microsoft.com/office/drawing/2014/main" id="{4BFA66FD-29FC-45D1-A8AF-96A2CA27C2C9}"/>
              </a:ext>
            </a:extLst>
          </p:cNvPr>
          <p:cNvGrpSpPr/>
          <p:nvPr/>
        </p:nvGrpSpPr>
        <p:grpSpPr>
          <a:xfrm>
            <a:off x="5788998" y="890336"/>
            <a:ext cx="3547001" cy="2547995"/>
            <a:chOff x="5788998" y="890336"/>
            <a:chExt cx="3547001" cy="2547995"/>
          </a:xfrm>
        </p:grpSpPr>
        <p:grpSp>
          <p:nvGrpSpPr>
            <p:cNvPr id="44" name="Groupe 43">
              <a:extLst>
                <a:ext uri="{FF2B5EF4-FFF2-40B4-BE49-F238E27FC236}">
                  <a16:creationId xmlns:a16="http://schemas.microsoft.com/office/drawing/2014/main" id="{8D6CF2D7-E674-4D77-81F3-0A1540FA2153}"/>
                </a:ext>
              </a:extLst>
            </p:cNvPr>
            <p:cNvGrpSpPr/>
            <p:nvPr/>
          </p:nvGrpSpPr>
          <p:grpSpPr>
            <a:xfrm>
              <a:off x="5788998" y="890336"/>
              <a:ext cx="3547001" cy="2547995"/>
              <a:chOff x="5788998" y="890336"/>
              <a:chExt cx="3547001" cy="2547995"/>
            </a:xfrm>
          </p:grpSpPr>
          <p:grpSp>
            <p:nvGrpSpPr>
              <p:cNvPr id="23" name="Groupe 22">
                <a:extLst>
                  <a:ext uri="{FF2B5EF4-FFF2-40B4-BE49-F238E27FC236}">
                    <a16:creationId xmlns:a16="http://schemas.microsoft.com/office/drawing/2014/main" id="{8D156DA3-3C6D-491B-870E-DDAAC69931F2}"/>
                  </a:ext>
                </a:extLst>
              </p:cNvPr>
              <p:cNvGrpSpPr/>
              <p:nvPr/>
            </p:nvGrpSpPr>
            <p:grpSpPr>
              <a:xfrm>
                <a:off x="6096000" y="1269000"/>
                <a:ext cx="2880000" cy="2160000"/>
                <a:chOff x="6096000" y="1269000"/>
                <a:chExt cx="2880000" cy="2160000"/>
              </a:xfrm>
            </p:grpSpPr>
            <p:cxnSp>
              <p:nvCxnSpPr>
                <p:cNvPr id="10" name="Connecteur droit 9">
                  <a:extLst>
                    <a:ext uri="{FF2B5EF4-FFF2-40B4-BE49-F238E27FC236}">
                      <a16:creationId xmlns:a16="http://schemas.microsoft.com/office/drawing/2014/main" id="{6C4527D9-5F4C-435D-A170-23FE8EA62B1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56000" y="1269000"/>
                  <a:ext cx="0" cy="2160000"/>
                </a:xfrm>
                <a:prstGeom prst="line">
                  <a:avLst/>
                </a:pr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1" name="Connecteur droit 10">
                  <a:extLst>
                    <a:ext uri="{FF2B5EF4-FFF2-40B4-BE49-F238E27FC236}">
                      <a16:creationId xmlns:a16="http://schemas.microsoft.com/office/drawing/2014/main" id="{EAEFA988-2D89-4CF9-B36A-CAC1041D0CF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816000" y="1269000"/>
                  <a:ext cx="0" cy="2160000"/>
                </a:xfrm>
                <a:prstGeom prst="line">
                  <a:avLst/>
                </a:pr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2" name="Connecteur droit 11">
                  <a:extLst>
                    <a:ext uri="{FF2B5EF4-FFF2-40B4-BE49-F238E27FC236}">
                      <a16:creationId xmlns:a16="http://schemas.microsoft.com/office/drawing/2014/main" id="{0B47DFAD-DDBF-4020-9BFB-4B18A94B49E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176000" y="1269000"/>
                  <a:ext cx="0" cy="2160000"/>
                </a:xfrm>
                <a:prstGeom prst="line">
                  <a:avLst/>
                </a:pr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3" name="Connecteur droit 12">
                  <a:extLst>
                    <a:ext uri="{FF2B5EF4-FFF2-40B4-BE49-F238E27FC236}">
                      <a16:creationId xmlns:a16="http://schemas.microsoft.com/office/drawing/2014/main" id="{0A33B838-E255-4EA7-944E-BDE7E4D8418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536000" y="1269000"/>
                  <a:ext cx="0" cy="2160000"/>
                </a:xfrm>
                <a:prstGeom prst="line">
                  <a:avLst/>
                </a:pr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4" name="Connecteur droit 13">
                  <a:extLst>
                    <a:ext uri="{FF2B5EF4-FFF2-40B4-BE49-F238E27FC236}">
                      <a16:creationId xmlns:a16="http://schemas.microsoft.com/office/drawing/2014/main" id="{87A54832-F085-4D99-B5EF-5E62D8A92FE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896000" y="1269000"/>
                  <a:ext cx="0" cy="2160000"/>
                </a:xfrm>
                <a:prstGeom prst="line">
                  <a:avLst/>
                </a:pr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5" name="Connecteur droit 14">
                  <a:extLst>
                    <a:ext uri="{FF2B5EF4-FFF2-40B4-BE49-F238E27FC236}">
                      <a16:creationId xmlns:a16="http://schemas.microsoft.com/office/drawing/2014/main" id="{539E2906-15A0-42E4-922A-F3729BD129D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256000" y="1269000"/>
                  <a:ext cx="0" cy="2160000"/>
                </a:xfrm>
                <a:prstGeom prst="line">
                  <a:avLst/>
                </a:pr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6" name="Connecteur droit 15">
                  <a:extLst>
                    <a:ext uri="{FF2B5EF4-FFF2-40B4-BE49-F238E27FC236}">
                      <a16:creationId xmlns:a16="http://schemas.microsoft.com/office/drawing/2014/main" id="{D0FF51C6-DDDF-4F95-A125-4622C1BE955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616000" y="1269000"/>
                  <a:ext cx="0" cy="2160000"/>
                </a:xfrm>
                <a:prstGeom prst="line">
                  <a:avLst/>
                </a:pr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7" name="Connecteur droit 16">
                  <a:extLst>
                    <a:ext uri="{FF2B5EF4-FFF2-40B4-BE49-F238E27FC236}">
                      <a16:creationId xmlns:a16="http://schemas.microsoft.com/office/drawing/2014/main" id="{34834FF2-86CB-40A6-AE0E-29E1126D1B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976000" y="1269000"/>
                  <a:ext cx="0" cy="2160000"/>
                </a:xfrm>
                <a:prstGeom prst="line">
                  <a:avLst/>
                </a:pr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9" name="Connecteur droit 18">
                  <a:extLst>
                    <a:ext uri="{FF2B5EF4-FFF2-40B4-BE49-F238E27FC236}">
                      <a16:creationId xmlns:a16="http://schemas.microsoft.com/office/drawing/2014/main" id="{69BB6678-DA04-430F-BD72-B278B479483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96000" y="1269000"/>
                  <a:ext cx="0" cy="2160000"/>
                </a:xfrm>
                <a:prstGeom prst="line">
                  <a:avLst/>
                </a:pr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cxnSp>
            <p:nvCxnSpPr>
              <p:cNvPr id="25" name="Connecteur droit 24">
                <a:extLst>
                  <a:ext uri="{FF2B5EF4-FFF2-40B4-BE49-F238E27FC236}">
                    <a16:creationId xmlns:a16="http://schemas.microsoft.com/office/drawing/2014/main" id="{DB7515BE-00FD-4FB8-AC88-BD78BDE590C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7535999" y="189000"/>
                <a:ext cx="0" cy="2879999"/>
              </a:xfrm>
              <a:prstGeom prst="line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6" name="Connecteur droit 25">
                <a:extLst>
                  <a:ext uri="{FF2B5EF4-FFF2-40B4-BE49-F238E27FC236}">
                    <a16:creationId xmlns:a16="http://schemas.microsoft.com/office/drawing/2014/main" id="{7D6B11B0-2966-4556-91D8-49321879EC9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7535999" y="549000"/>
                <a:ext cx="0" cy="2879999"/>
              </a:xfrm>
              <a:prstGeom prst="line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7" name="Connecteur droit 26">
                <a:extLst>
                  <a:ext uri="{FF2B5EF4-FFF2-40B4-BE49-F238E27FC236}">
                    <a16:creationId xmlns:a16="http://schemas.microsoft.com/office/drawing/2014/main" id="{689CBE6C-1B0C-42BD-AE72-4BC2491A979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7535999" y="909000"/>
                <a:ext cx="0" cy="2879999"/>
              </a:xfrm>
              <a:prstGeom prst="line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8" name="Connecteur droit 27">
                <a:extLst>
                  <a:ext uri="{FF2B5EF4-FFF2-40B4-BE49-F238E27FC236}">
                    <a16:creationId xmlns:a16="http://schemas.microsoft.com/office/drawing/2014/main" id="{C839707C-F73C-47A9-BB0B-77D246531AA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7535999" y="1269000"/>
                <a:ext cx="0" cy="2879999"/>
              </a:xfrm>
              <a:prstGeom prst="line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9" name="Connecteur droit 28">
                <a:extLst>
                  <a:ext uri="{FF2B5EF4-FFF2-40B4-BE49-F238E27FC236}">
                    <a16:creationId xmlns:a16="http://schemas.microsoft.com/office/drawing/2014/main" id="{2FC4F1AB-3B42-4A44-81E2-6131B8A7DCE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7535999" y="1629000"/>
                <a:ext cx="0" cy="2879999"/>
              </a:xfrm>
              <a:prstGeom prst="line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0" name="Connecteur droit 29">
                <a:extLst>
                  <a:ext uri="{FF2B5EF4-FFF2-40B4-BE49-F238E27FC236}">
                    <a16:creationId xmlns:a16="http://schemas.microsoft.com/office/drawing/2014/main" id="{51BE097A-66A8-43D5-BC72-14659A6D70B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7535999" y="1989000"/>
                <a:ext cx="0" cy="2879999"/>
              </a:xfrm>
              <a:prstGeom prst="line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463B6875-ACE5-45DF-BCEF-07B88DD0208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7535999" y="-171000"/>
                <a:ext cx="0" cy="2879999"/>
              </a:xfrm>
              <a:prstGeom prst="line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F495E67C-8B88-49F1-9150-50DAC3A5D262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7715999" y="1809000"/>
                <a:ext cx="0" cy="3240000"/>
              </a:xfrm>
              <a:prstGeom prst="line">
                <a:avLst/>
              </a:prstGeom>
              <a:noFill/>
              <a:ln>
                <a:solidFill>
                  <a:schemeClr val="tx1"/>
                </a:solidFill>
                <a:tailEnd type="stealth" w="med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5" name="Connecteur droit 34">
                <a:extLst>
                  <a:ext uri="{FF2B5EF4-FFF2-40B4-BE49-F238E27FC236}">
                    <a16:creationId xmlns:a16="http://schemas.microsoft.com/office/drawing/2014/main" id="{78489EE6-D974-41B8-A951-7A0F428F5A53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>
                <a:off x="6095999" y="909000"/>
                <a:ext cx="0" cy="2520000"/>
              </a:xfrm>
              <a:prstGeom prst="line">
                <a:avLst/>
              </a:prstGeom>
              <a:noFill/>
              <a:ln>
                <a:solidFill>
                  <a:schemeClr val="tx1"/>
                </a:solidFill>
                <a:tailEnd type="stealth" w="med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ZoneTexte 35">
                    <a:extLst>
                      <a:ext uri="{FF2B5EF4-FFF2-40B4-BE49-F238E27FC236}">
                        <a16:creationId xmlns:a16="http://schemas.microsoft.com/office/drawing/2014/main" id="{839D7A52-165E-4645-B90F-BC013F201928}"/>
                      </a:ext>
                    </a:extLst>
                  </p:cNvPr>
                  <p:cNvSpPr txBox="1"/>
                  <p:nvPr/>
                </p:nvSpPr>
                <p:spPr>
                  <a:xfrm>
                    <a:off x="9028998" y="3068999"/>
                    <a:ext cx="2540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acc>
                        </m:oMath>
                      </m:oMathPara>
                    </a14:m>
                    <a:endParaRPr lang="fr-FR" dirty="0"/>
                  </a:p>
                </p:txBody>
              </p:sp>
            </mc:Choice>
            <mc:Fallback xmlns="">
              <p:sp>
                <p:nvSpPr>
                  <p:cNvPr id="36" name="ZoneTexte 35">
                    <a:extLst>
                      <a:ext uri="{FF2B5EF4-FFF2-40B4-BE49-F238E27FC236}">
                        <a16:creationId xmlns:a16="http://schemas.microsoft.com/office/drawing/2014/main" id="{839D7A52-165E-4645-B90F-BC013F20192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028998" y="3068999"/>
                    <a:ext cx="254000" cy="369332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9524" t="-22951" r="-14286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ZoneTexte 36">
                    <a:extLst>
                      <a:ext uri="{FF2B5EF4-FFF2-40B4-BE49-F238E27FC236}">
                        <a16:creationId xmlns:a16="http://schemas.microsoft.com/office/drawing/2014/main" id="{303AA177-CE8C-4A47-8F5A-F131CBABB3B8}"/>
                      </a:ext>
                    </a:extLst>
                  </p:cNvPr>
                  <p:cNvSpPr txBox="1"/>
                  <p:nvPr/>
                </p:nvSpPr>
                <p:spPr>
                  <a:xfrm>
                    <a:off x="6101500" y="890336"/>
                    <a:ext cx="2540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acc>
                        </m:oMath>
                      </m:oMathPara>
                    </a14:m>
                    <a:endParaRPr lang="fr-FR" dirty="0"/>
                  </a:p>
                </p:txBody>
              </p:sp>
            </mc:Choice>
            <mc:Fallback xmlns="">
              <p:sp>
                <p:nvSpPr>
                  <p:cNvPr id="37" name="ZoneTexte 36">
                    <a:extLst>
                      <a:ext uri="{FF2B5EF4-FFF2-40B4-BE49-F238E27FC236}">
                        <a16:creationId xmlns:a16="http://schemas.microsoft.com/office/drawing/2014/main" id="{303AA177-CE8C-4A47-8F5A-F131CBABB3B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01500" y="890336"/>
                    <a:ext cx="254000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7143" t="-22951" r="-16667" b="-6557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ZoneTexte 37">
                    <a:extLst>
                      <a:ext uri="{FF2B5EF4-FFF2-40B4-BE49-F238E27FC236}">
                        <a16:creationId xmlns:a16="http://schemas.microsoft.com/office/drawing/2014/main" id="{2FC29609-8B06-44C9-B741-BBB5BB333856}"/>
                      </a:ext>
                    </a:extLst>
                  </p:cNvPr>
                  <p:cNvSpPr txBox="1"/>
                  <p:nvPr/>
                </p:nvSpPr>
                <p:spPr>
                  <a:xfrm>
                    <a:off x="5788998" y="3068999"/>
                    <a:ext cx="2540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oMath>
                      </m:oMathPara>
                    </a14:m>
                    <a:endParaRPr lang="fr-FR" dirty="0"/>
                  </a:p>
                </p:txBody>
              </p:sp>
            </mc:Choice>
            <mc:Fallback xmlns="">
              <p:sp>
                <p:nvSpPr>
                  <p:cNvPr id="38" name="ZoneTexte 37">
                    <a:extLst>
                      <a:ext uri="{FF2B5EF4-FFF2-40B4-BE49-F238E27FC236}">
                        <a16:creationId xmlns:a16="http://schemas.microsoft.com/office/drawing/2014/main" id="{2FC29609-8B06-44C9-B741-BBB5BB33385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88998" y="3068999"/>
                    <a:ext cx="254000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r="-31707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45" name="Ellipse 44">
              <a:extLst>
                <a:ext uri="{FF2B5EF4-FFF2-40B4-BE49-F238E27FC236}">
                  <a16:creationId xmlns:a16="http://schemas.microsoft.com/office/drawing/2014/main" id="{8B9F5F32-4D84-42EC-8F6E-1E1D86DBD6C9}"/>
                </a:ext>
              </a:extLst>
            </p:cNvPr>
            <p:cNvSpPr/>
            <p:nvPr/>
          </p:nvSpPr>
          <p:spPr>
            <a:xfrm>
              <a:off x="8220000" y="1593000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6" name="Ellipse 45">
              <a:extLst>
                <a:ext uri="{FF2B5EF4-FFF2-40B4-BE49-F238E27FC236}">
                  <a16:creationId xmlns:a16="http://schemas.microsoft.com/office/drawing/2014/main" id="{8BCE729A-7C79-4200-BABE-1ADB4B9497C0}"/>
                </a:ext>
              </a:extLst>
            </p:cNvPr>
            <p:cNvSpPr/>
            <p:nvPr/>
          </p:nvSpPr>
          <p:spPr>
            <a:xfrm>
              <a:off x="6784537" y="1953000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7" name="Ellipse 46">
              <a:extLst>
                <a:ext uri="{FF2B5EF4-FFF2-40B4-BE49-F238E27FC236}">
                  <a16:creationId xmlns:a16="http://schemas.microsoft.com/office/drawing/2014/main" id="{FF9A6152-45CD-45F0-BF74-D8D6A5D21389}"/>
                </a:ext>
              </a:extLst>
            </p:cNvPr>
            <p:cNvSpPr/>
            <p:nvPr/>
          </p:nvSpPr>
          <p:spPr>
            <a:xfrm>
              <a:off x="7860001" y="3032999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8" name="Losange 47">
              <a:extLst>
                <a:ext uri="{FF2B5EF4-FFF2-40B4-BE49-F238E27FC236}">
                  <a16:creationId xmlns:a16="http://schemas.microsoft.com/office/drawing/2014/main" id="{DFD3933D-BBFA-4064-949A-99FB06BD9CA2}"/>
                </a:ext>
              </a:extLst>
            </p:cNvPr>
            <p:cNvSpPr/>
            <p:nvPr/>
          </p:nvSpPr>
          <p:spPr>
            <a:xfrm>
              <a:off x="6420000" y="3032999"/>
              <a:ext cx="72000" cy="72000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ZoneTexte 48">
                  <a:extLst>
                    <a:ext uri="{FF2B5EF4-FFF2-40B4-BE49-F238E27FC236}">
                      <a16:creationId xmlns:a16="http://schemas.microsoft.com/office/drawing/2014/main" id="{543AA6D6-9327-4ACA-813D-94792BF11E25}"/>
                    </a:ext>
                  </a:extLst>
                </p:cNvPr>
                <p:cNvSpPr txBox="1"/>
                <p:nvPr/>
              </p:nvSpPr>
              <p:spPr>
                <a:xfrm>
                  <a:off x="6161463" y="2735667"/>
                  <a:ext cx="25400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9" name="ZoneTexte 48">
                  <a:extLst>
                    <a:ext uri="{FF2B5EF4-FFF2-40B4-BE49-F238E27FC236}">
                      <a16:creationId xmlns:a16="http://schemas.microsoft.com/office/drawing/2014/main" id="{543AA6D6-9327-4ACA-813D-94792BF11E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61463" y="2735667"/>
                  <a:ext cx="254000" cy="338554"/>
                </a:xfrm>
                <a:prstGeom prst="rect">
                  <a:avLst/>
                </a:prstGeom>
                <a:blipFill>
                  <a:blip r:embed="rId5"/>
                  <a:stretch>
                    <a:fillRect r="-14634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ZoneTexte 49">
                  <a:extLst>
                    <a:ext uri="{FF2B5EF4-FFF2-40B4-BE49-F238E27FC236}">
                      <a16:creationId xmlns:a16="http://schemas.microsoft.com/office/drawing/2014/main" id="{B3B5B201-6692-4B06-85F6-4771977D3FA6}"/>
                    </a:ext>
                  </a:extLst>
                </p:cNvPr>
                <p:cNvSpPr txBox="1"/>
                <p:nvPr/>
              </p:nvSpPr>
              <p:spPr>
                <a:xfrm>
                  <a:off x="6499797" y="1661168"/>
                  <a:ext cx="25400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50" name="ZoneTexte 49">
                  <a:extLst>
                    <a:ext uri="{FF2B5EF4-FFF2-40B4-BE49-F238E27FC236}">
                      <a16:creationId xmlns:a16="http://schemas.microsoft.com/office/drawing/2014/main" id="{B3B5B201-6692-4B06-85F6-4771977D3F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9797" y="1661168"/>
                  <a:ext cx="254000" cy="338554"/>
                </a:xfrm>
                <a:prstGeom prst="rect">
                  <a:avLst/>
                </a:prstGeom>
                <a:blipFill>
                  <a:blip r:embed="rId6"/>
                  <a:stretch>
                    <a:fillRect r="-2381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ZoneTexte 50">
                  <a:extLst>
                    <a:ext uri="{FF2B5EF4-FFF2-40B4-BE49-F238E27FC236}">
                      <a16:creationId xmlns:a16="http://schemas.microsoft.com/office/drawing/2014/main" id="{962293DD-3DD7-4DF5-9898-55BFCCD2AAB3}"/>
                    </a:ext>
                  </a:extLst>
                </p:cNvPr>
                <p:cNvSpPr txBox="1"/>
                <p:nvPr/>
              </p:nvSpPr>
              <p:spPr>
                <a:xfrm>
                  <a:off x="7949003" y="1301168"/>
                  <a:ext cx="25400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51" name="ZoneTexte 50">
                  <a:extLst>
                    <a:ext uri="{FF2B5EF4-FFF2-40B4-BE49-F238E27FC236}">
                      <a16:creationId xmlns:a16="http://schemas.microsoft.com/office/drawing/2014/main" id="{962293DD-3DD7-4DF5-9898-55BFCCD2AA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49003" y="1301168"/>
                  <a:ext cx="254000" cy="338554"/>
                </a:xfrm>
                <a:prstGeom prst="rect">
                  <a:avLst/>
                </a:prstGeom>
                <a:blipFill>
                  <a:blip r:embed="rId7"/>
                  <a:stretch>
                    <a:fillRect r="-2619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ZoneTexte 51">
                  <a:extLst>
                    <a:ext uri="{FF2B5EF4-FFF2-40B4-BE49-F238E27FC236}">
                      <a16:creationId xmlns:a16="http://schemas.microsoft.com/office/drawing/2014/main" id="{B111D744-1B1E-4A1B-BC5A-74F3B741F9B3}"/>
                    </a:ext>
                  </a:extLst>
                </p:cNvPr>
                <p:cNvSpPr txBox="1"/>
                <p:nvPr/>
              </p:nvSpPr>
              <p:spPr>
                <a:xfrm>
                  <a:off x="7822000" y="3018444"/>
                  <a:ext cx="25400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52" name="ZoneTexte 51">
                  <a:extLst>
                    <a:ext uri="{FF2B5EF4-FFF2-40B4-BE49-F238E27FC236}">
                      <a16:creationId xmlns:a16="http://schemas.microsoft.com/office/drawing/2014/main" id="{B111D744-1B1E-4A1B-BC5A-74F3B741F9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22000" y="3018444"/>
                  <a:ext cx="254000" cy="338554"/>
                </a:xfrm>
                <a:prstGeom prst="rect">
                  <a:avLst/>
                </a:prstGeom>
                <a:blipFill>
                  <a:blip r:embed="rId8"/>
                  <a:stretch>
                    <a:fillRect r="-2619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E46567E1-D440-4664-B629-BA4719B10401}"/>
              </a:ext>
            </a:extLst>
          </p:cNvPr>
          <p:cNvCxnSpPr>
            <a:cxnSpLocks/>
            <a:stCxn id="48" idx="0"/>
            <a:endCxn id="45" idx="3"/>
          </p:cNvCxnSpPr>
          <p:nvPr/>
        </p:nvCxnSpPr>
        <p:spPr>
          <a:xfrm flipV="1">
            <a:off x="6456000" y="1654456"/>
            <a:ext cx="1774544" cy="1378543"/>
          </a:xfrm>
          <a:prstGeom prst="line">
            <a:avLst/>
          </a:prstGeom>
          <a:noFill/>
          <a:ln w="19050">
            <a:solidFill>
              <a:srgbClr val="C0000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A1D3A77E-A925-42AB-964F-DADBB77CCD83}"/>
              </a:ext>
            </a:extLst>
          </p:cNvPr>
          <p:cNvCxnSpPr>
            <a:cxnSpLocks/>
            <a:stCxn id="47" idx="1"/>
            <a:endCxn id="46" idx="5"/>
          </p:cNvCxnSpPr>
          <p:nvPr/>
        </p:nvCxnSpPr>
        <p:spPr>
          <a:xfrm flipH="1" flipV="1">
            <a:off x="6845993" y="2014456"/>
            <a:ext cx="1024552" cy="1029087"/>
          </a:xfrm>
          <a:prstGeom prst="line">
            <a:avLst/>
          </a:prstGeom>
          <a:noFill/>
          <a:ln w="19050">
            <a:solidFill>
              <a:srgbClr val="C0000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3E6E2C1E-91AB-42FE-9284-4608338E63BE}"/>
              </a:ext>
            </a:extLst>
          </p:cNvPr>
          <p:cNvCxnSpPr>
            <a:cxnSpLocks/>
            <a:stCxn id="45" idx="3"/>
            <a:endCxn id="47" idx="0"/>
          </p:cNvCxnSpPr>
          <p:nvPr/>
        </p:nvCxnSpPr>
        <p:spPr>
          <a:xfrm flipH="1">
            <a:off x="7896001" y="1654456"/>
            <a:ext cx="334543" cy="1378543"/>
          </a:xfrm>
          <a:prstGeom prst="line">
            <a:avLst/>
          </a:prstGeom>
          <a:noFill/>
          <a:ln w="19050">
            <a:solidFill>
              <a:srgbClr val="C0000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495888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e 79">
            <a:extLst>
              <a:ext uri="{FF2B5EF4-FFF2-40B4-BE49-F238E27FC236}">
                <a16:creationId xmlns:a16="http://schemas.microsoft.com/office/drawing/2014/main" id="{8759CC1E-06BD-43C6-8F9E-3D3EB8A14939}"/>
              </a:ext>
            </a:extLst>
          </p:cNvPr>
          <p:cNvGrpSpPr/>
          <p:nvPr/>
        </p:nvGrpSpPr>
        <p:grpSpPr>
          <a:xfrm>
            <a:off x="4790802" y="814284"/>
            <a:ext cx="6305483" cy="3333436"/>
            <a:chOff x="4790802" y="814284"/>
            <a:chExt cx="6305483" cy="3333436"/>
          </a:xfrm>
        </p:grpSpPr>
        <p:grpSp>
          <p:nvGrpSpPr>
            <p:cNvPr id="5" name="Groupe 4">
              <a:extLst>
                <a:ext uri="{FF2B5EF4-FFF2-40B4-BE49-F238E27FC236}">
                  <a16:creationId xmlns:a16="http://schemas.microsoft.com/office/drawing/2014/main" id="{07F9E8D5-335E-4592-B90B-B45D92F5E422}"/>
                </a:ext>
              </a:extLst>
            </p:cNvPr>
            <p:cNvGrpSpPr/>
            <p:nvPr/>
          </p:nvGrpSpPr>
          <p:grpSpPr>
            <a:xfrm>
              <a:off x="6095999" y="1269000"/>
              <a:ext cx="2880001" cy="2160000"/>
              <a:chOff x="6095999" y="1269000"/>
              <a:chExt cx="2880001" cy="2160000"/>
            </a:xfrm>
          </p:grpSpPr>
          <p:grpSp>
            <p:nvGrpSpPr>
              <p:cNvPr id="14" name="Groupe 13">
                <a:extLst>
                  <a:ext uri="{FF2B5EF4-FFF2-40B4-BE49-F238E27FC236}">
                    <a16:creationId xmlns:a16="http://schemas.microsoft.com/office/drawing/2014/main" id="{55460825-011E-4A36-9550-4D4F723A5551}"/>
                  </a:ext>
                </a:extLst>
              </p:cNvPr>
              <p:cNvGrpSpPr/>
              <p:nvPr/>
            </p:nvGrpSpPr>
            <p:grpSpPr>
              <a:xfrm>
                <a:off x="6096000" y="1269000"/>
                <a:ext cx="2880000" cy="2160000"/>
                <a:chOff x="6096000" y="1269000"/>
                <a:chExt cx="2880000" cy="2160000"/>
              </a:xfrm>
            </p:grpSpPr>
            <p:cxnSp>
              <p:nvCxnSpPr>
                <p:cNvPr id="27" name="Connecteur droit 26">
                  <a:extLst>
                    <a:ext uri="{FF2B5EF4-FFF2-40B4-BE49-F238E27FC236}">
                      <a16:creationId xmlns:a16="http://schemas.microsoft.com/office/drawing/2014/main" id="{E658225B-11AD-4D68-BAB8-28A0912B9EA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56000" y="1269000"/>
                  <a:ext cx="0" cy="2160000"/>
                </a:xfrm>
                <a:prstGeom prst="line">
                  <a:avLst/>
                </a:pr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8" name="Connecteur droit 27">
                  <a:extLst>
                    <a:ext uri="{FF2B5EF4-FFF2-40B4-BE49-F238E27FC236}">
                      <a16:creationId xmlns:a16="http://schemas.microsoft.com/office/drawing/2014/main" id="{C3A3555D-6039-4AB8-A558-3CAD55911C9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816000" y="1269000"/>
                  <a:ext cx="0" cy="2160000"/>
                </a:xfrm>
                <a:prstGeom prst="line">
                  <a:avLst/>
                </a:pr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9" name="Connecteur droit 28">
                  <a:extLst>
                    <a:ext uri="{FF2B5EF4-FFF2-40B4-BE49-F238E27FC236}">
                      <a16:creationId xmlns:a16="http://schemas.microsoft.com/office/drawing/2014/main" id="{31B15F5C-8A9E-4FAA-B0D4-CC106B49ECF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176000" y="1269000"/>
                  <a:ext cx="0" cy="2160000"/>
                </a:xfrm>
                <a:prstGeom prst="line">
                  <a:avLst/>
                </a:pr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0" name="Connecteur droit 29">
                  <a:extLst>
                    <a:ext uri="{FF2B5EF4-FFF2-40B4-BE49-F238E27FC236}">
                      <a16:creationId xmlns:a16="http://schemas.microsoft.com/office/drawing/2014/main" id="{5486F3B7-A82A-4962-B0C5-0F6453A5E92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536000" y="1269000"/>
                  <a:ext cx="0" cy="2160000"/>
                </a:xfrm>
                <a:prstGeom prst="line">
                  <a:avLst/>
                </a:pr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1" name="Connecteur droit 30">
                  <a:extLst>
                    <a:ext uri="{FF2B5EF4-FFF2-40B4-BE49-F238E27FC236}">
                      <a16:creationId xmlns:a16="http://schemas.microsoft.com/office/drawing/2014/main" id="{75DEBDD1-B135-4222-BE53-8FE85AB9559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896000" y="1269000"/>
                  <a:ext cx="0" cy="2160000"/>
                </a:xfrm>
                <a:prstGeom prst="line">
                  <a:avLst/>
                </a:pr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2" name="Connecteur droit 31">
                  <a:extLst>
                    <a:ext uri="{FF2B5EF4-FFF2-40B4-BE49-F238E27FC236}">
                      <a16:creationId xmlns:a16="http://schemas.microsoft.com/office/drawing/2014/main" id="{62224047-594A-475D-875C-7CAFBADA339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256000" y="1269000"/>
                  <a:ext cx="0" cy="2160000"/>
                </a:xfrm>
                <a:prstGeom prst="line">
                  <a:avLst/>
                </a:pr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3" name="Connecteur droit 32">
                  <a:extLst>
                    <a:ext uri="{FF2B5EF4-FFF2-40B4-BE49-F238E27FC236}">
                      <a16:creationId xmlns:a16="http://schemas.microsoft.com/office/drawing/2014/main" id="{E9429352-255E-450D-8D9A-0669FFF52A1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616000" y="1269000"/>
                  <a:ext cx="0" cy="2160000"/>
                </a:xfrm>
                <a:prstGeom prst="line">
                  <a:avLst/>
                </a:pr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4" name="Connecteur droit 33">
                  <a:extLst>
                    <a:ext uri="{FF2B5EF4-FFF2-40B4-BE49-F238E27FC236}">
                      <a16:creationId xmlns:a16="http://schemas.microsoft.com/office/drawing/2014/main" id="{413678E1-26EA-426C-B823-C87D9756B0B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976000" y="1269000"/>
                  <a:ext cx="0" cy="2160000"/>
                </a:xfrm>
                <a:prstGeom prst="line">
                  <a:avLst/>
                </a:pr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5" name="Connecteur droit 34">
                  <a:extLst>
                    <a:ext uri="{FF2B5EF4-FFF2-40B4-BE49-F238E27FC236}">
                      <a16:creationId xmlns:a16="http://schemas.microsoft.com/office/drawing/2014/main" id="{902A7A4D-413C-4C30-BFAA-080BEFC9386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96000" y="1269000"/>
                  <a:ext cx="0" cy="2160000"/>
                </a:xfrm>
                <a:prstGeom prst="line">
                  <a:avLst/>
                </a:pr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cxnSp>
            <p:nvCxnSpPr>
              <p:cNvPr id="15" name="Connecteur droit 14">
                <a:extLst>
                  <a:ext uri="{FF2B5EF4-FFF2-40B4-BE49-F238E27FC236}">
                    <a16:creationId xmlns:a16="http://schemas.microsoft.com/office/drawing/2014/main" id="{73FF02F5-9D1C-4CF1-AB9C-FBB6E718E46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7535999" y="189000"/>
                <a:ext cx="0" cy="2879999"/>
              </a:xfrm>
              <a:prstGeom prst="line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6" name="Connecteur droit 15">
                <a:extLst>
                  <a:ext uri="{FF2B5EF4-FFF2-40B4-BE49-F238E27FC236}">
                    <a16:creationId xmlns:a16="http://schemas.microsoft.com/office/drawing/2014/main" id="{7EAD592F-5732-467E-8E3B-8371B5D7F18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7535999" y="549000"/>
                <a:ext cx="0" cy="2879999"/>
              </a:xfrm>
              <a:prstGeom prst="line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7" name="Connecteur droit 16">
                <a:extLst>
                  <a:ext uri="{FF2B5EF4-FFF2-40B4-BE49-F238E27FC236}">
                    <a16:creationId xmlns:a16="http://schemas.microsoft.com/office/drawing/2014/main" id="{0F81F131-75B5-4031-B85C-F56A73E6CA1F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7535999" y="909000"/>
                <a:ext cx="0" cy="2879999"/>
              </a:xfrm>
              <a:prstGeom prst="line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8" name="Connecteur droit 17">
                <a:extLst>
                  <a:ext uri="{FF2B5EF4-FFF2-40B4-BE49-F238E27FC236}">
                    <a16:creationId xmlns:a16="http://schemas.microsoft.com/office/drawing/2014/main" id="{DBC495C3-C278-46E4-B8D5-E8DF03EACB96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7535999" y="1269000"/>
                <a:ext cx="0" cy="2879999"/>
              </a:xfrm>
              <a:prstGeom prst="line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9" name="Connecteur droit 18">
                <a:extLst>
                  <a:ext uri="{FF2B5EF4-FFF2-40B4-BE49-F238E27FC236}">
                    <a16:creationId xmlns:a16="http://schemas.microsoft.com/office/drawing/2014/main" id="{B20AC3F1-A5C9-49DA-90FC-09DCA8C51200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7535999" y="1629000"/>
                <a:ext cx="0" cy="2879999"/>
              </a:xfrm>
              <a:prstGeom prst="line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0" name="Connecteur droit 19">
                <a:extLst>
                  <a:ext uri="{FF2B5EF4-FFF2-40B4-BE49-F238E27FC236}">
                    <a16:creationId xmlns:a16="http://schemas.microsoft.com/office/drawing/2014/main" id="{503E0117-AD49-488F-A53C-FEF3BEB5CDE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7535999" y="1989000"/>
                <a:ext cx="0" cy="2879999"/>
              </a:xfrm>
              <a:prstGeom prst="line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1" name="Connecteur droit 20">
                <a:extLst>
                  <a:ext uri="{FF2B5EF4-FFF2-40B4-BE49-F238E27FC236}">
                    <a16:creationId xmlns:a16="http://schemas.microsoft.com/office/drawing/2014/main" id="{D5F98F79-084B-4B55-AF1B-D8BC2FB6E74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7535999" y="-171000"/>
                <a:ext cx="0" cy="2879999"/>
              </a:xfrm>
              <a:prstGeom prst="line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36" name="ZoneTexte 35">
              <a:extLst>
                <a:ext uri="{FF2B5EF4-FFF2-40B4-BE49-F238E27FC236}">
                  <a16:creationId xmlns:a16="http://schemas.microsoft.com/office/drawing/2014/main" id="{ABB7F7FC-DAE4-48B6-A4EE-23AF18C1830B}"/>
                </a:ext>
              </a:extLst>
            </p:cNvPr>
            <p:cNvSpPr txBox="1"/>
            <p:nvPr/>
          </p:nvSpPr>
          <p:spPr>
            <a:xfrm>
              <a:off x="4790802" y="1977748"/>
              <a:ext cx="13574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dirty="0">
                  <a:latin typeface="Courier New" panose="02070309020205020404" pitchFamily="49" charset="0"/>
                  <a:cs typeface="Courier New" panose="02070309020205020404" pitchFamily="49" charset="0"/>
                </a:rPr>
                <a:t>ligne i</a:t>
              </a:r>
            </a:p>
          </p:txBody>
        </p:sp>
        <p:sp>
          <p:nvSpPr>
            <p:cNvPr id="37" name="ZoneTexte 36">
              <a:extLst>
                <a:ext uri="{FF2B5EF4-FFF2-40B4-BE49-F238E27FC236}">
                  <a16:creationId xmlns:a16="http://schemas.microsoft.com/office/drawing/2014/main" id="{C5DA5F82-FCA4-4CA2-8B4E-847EC34E16B2}"/>
                </a:ext>
              </a:extLst>
            </p:cNvPr>
            <p:cNvSpPr txBox="1"/>
            <p:nvPr/>
          </p:nvSpPr>
          <p:spPr>
            <a:xfrm>
              <a:off x="6095998" y="987334"/>
              <a:ext cx="36000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</a:p>
          </p:txBody>
        </p:sp>
        <p:sp>
          <p:nvSpPr>
            <p:cNvPr id="39" name="ZoneTexte 38">
              <a:extLst>
                <a:ext uri="{FF2B5EF4-FFF2-40B4-BE49-F238E27FC236}">
                  <a16:creationId xmlns:a16="http://schemas.microsoft.com/office/drawing/2014/main" id="{258D34DF-0A5D-44D5-8FF8-3D3D6FFDA3BA}"/>
                </a:ext>
              </a:extLst>
            </p:cNvPr>
            <p:cNvSpPr txBox="1"/>
            <p:nvPr/>
          </p:nvSpPr>
          <p:spPr>
            <a:xfrm>
              <a:off x="6454488" y="970229"/>
              <a:ext cx="36000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</a:p>
          </p:txBody>
        </p:sp>
        <p:sp>
          <p:nvSpPr>
            <p:cNvPr id="40" name="ZoneTexte 39">
              <a:extLst>
                <a:ext uri="{FF2B5EF4-FFF2-40B4-BE49-F238E27FC236}">
                  <a16:creationId xmlns:a16="http://schemas.microsoft.com/office/drawing/2014/main" id="{AB9B16D3-BE1D-4BCD-83CD-8A6A6DBF172A}"/>
                </a:ext>
              </a:extLst>
            </p:cNvPr>
            <p:cNvSpPr txBox="1"/>
            <p:nvPr/>
          </p:nvSpPr>
          <p:spPr>
            <a:xfrm rot="16200000">
              <a:off x="8151004" y="919279"/>
              <a:ext cx="517767" cy="307777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r>
                <a:rPr lang="fr-FR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n-1</a:t>
              </a:r>
            </a:p>
          </p:txBody>
        </p:sp>
        <p:sp>
          <p:nvSpPr>
            <p:cNvPr id="42" name="ZoneTexte 41">
              <a:extLst>
                <a:ext uri="{FF2B5EF4-FFF2-40B4-BE49-F238E27FC236}">
                  <a16:creationId xmlns:a16="http://schemas.microsoft.com/office/drawing/2014/main" id="{83620139-FD3A-421E-9ACA-87CEBFC63FC9}"/>
                </a:ext>
              </a:extLst>
            </p:cNvPr>
            <p:cNvSpPr txBox="1"/>
            <p:nvPr/>
          </p:nvSpPr>
          <p:spPr>
            <a:xfrm>
              <a:off x="8600840" y="973441"/>
              <a:ext cx="36000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</a:p>
          </p:txBody>
        </p:sp>
        <p:grpSp>
          <p:nvGrpSpPr>
            <p:cNvPr id="43" name="Groupe 42">
              <a:extLst>
                <a:ext uri="{FF2B5EF4-FFF2-40B4-BE49-F238E27FC236}">
                  <a16:creationId xmlns:a16="http://schemas.microsoft.com/office/drawing/2014/main" id="{33D6A210-7964-49CA-8E29-1B933EE029C9}"/>
                </a:ext>
              </a:extLst>
            </p:cNvPr>
            <p:cNvGrpSpPr/>
            <p:nvPr/>
          </p:nvGrpSpPr>
          <p:grpSpPr>
            <a:xfrm>
              <a:off x="6096000" y="1987720"/>
              <a:ext cx="2880001" cy="2160000"/>
              <a:chOff x="6095999" y="1269000"/>
              <a:chExt cx="2880001" cy="2160000"/>
            </a:xfrm>
          </p:grpSpPr>
          <p:grpSp>
            <p:nvGrpSpPr>
              <p:cNvPr id="44" name="Groupe 43">
                <a:extLst>
                  <a:ext uri="{FF2B5EF4-FFF2-40B4-BE49-F238E27FC236}">
                    <a16:creationId xmlns:a16="http://schemas.microsoft.com/office/drawing/2014/main" id="{EBC55805-105A-42BB-8F26-EC50F6C0F61C}"/>
                  </a:ext>
                </a:extLst>
              </p:cNvPr>
              <p:cNvGrpSpPr/>
              <p:nvPr/>
            </p:nvGrpSpPr>
            <p:grpSpPr>
              <a:xfrm>
                <a:off x="6096000" y="1269000"/>
                <a:ext cx="2880000" cy="2160000"/>
                <a:chOff x="6096000" y="1269000"/>
                <a:chExt cx="2880000" cy="2160000"/>
              </a:xfrm>
            </p:grpSpPr>
            <p:cxnSp>
              <p:nvCxnSpPr>
                <p:cNvPr id="52" name="Connecteur droit 51">
                  <a:extLst>
                    <a:ext uri="{FF2B5EF4-FFF2-40B4-BE49-F238E27FC236}">
                      <a16:creationId xmlns:a16="http://schemas.microsoft.com/office/drawing/2014/main" id="{3171757C-1979-44A0-A68D-FF25256CAB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56000" y="1269000"/>
                  <a:ext cx="0" cy="2160000"/>
                </a:xfrm>
                <a:prstGeom prst="line">
                  <a:avLst/>
                </a:pr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53" name="Connecteur droit 52">
                  <a:extLst>
                    <a:ext uri="{FF2B5EF4-FFF2-40B4-BE49-F238E27FC236}">
                      <a16:creationId xmlns:a16="http://schemas.microsoft.com/office/drawing/2014/main" id="{3EEF6507-E66E-4CA6-9FDF-7A81B6BD943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816000" y="1269000"/>
                  <a:ext cx="0" cy="2160000"/>
                </a:xfrm>
                <a:prstGeom prst="line">
                  <a:avLst/>
                </a:pr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54" name="Connecteur droit 53">
                  <a:extLst>
                    <a:ext uri="{FF2B5EF4-FFF2-40B4-BE49-F238E27FC236}">
                      <a16:creationId xmlns:a16="http://schemas.microsoft.com/office/drawing/2014/main" id="{DDAF82C4-D0E2-41DA-92A0-65DD493AD25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176000" y="1269000"/>
                  <a:ext cx="0" cy="2160000"/>
                </a:xfrm>
                <a:prstGeom prst="line">
                  <a:avLst/>
                </a:pr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55" name="Connecteur droit 54">
                  <a:extLst>
                    <a:ext uri="{FF2B5EF4-FFF2-40B4-BE49-F238E27FC236}">
                      <a16:creationId xmlns:a16="http://schemas.microsoft.com/office/drawing/2014/main" id="{E70197FB-5C6C-4498-8C46-14BD0D84E86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536000" y="1269000"/>
                  <a:ext cx="0" cy="2160000"/>
                </a:xfrm>
                <a:prstGeom prst="line">
                  <a:avLst/>
                </a:pr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56" name="Connecteur droit 55">
                  <a:extLst>
                    <a:ext uri="{FF2B5EF4-FFF2-40B4-BE49-F238E27FC236}">
                      <a16:creationId xmlns:a16="http://schemas.microsoft.com/office/drawing/2014/main" id="{88748802-5D91-4F03-A6A0-EDB3CBD36A9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896000" y="1269000"/>
                  <a:ext cx="0" cy="2160000"/>
                </a:xfrm>
                <a:prstGeom prst="line">
                  <a:avLst/>
                </a:pr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57" name="Connecteur droit 56">
                  <a:extLst>
                    <a:ext uri="{FF2B5EF4-FFF2-40B4-BE49-F238E27FC236}">
                      <a16:creationId xmlns:a16="http://schemas.microsoft.com/office/drawing/2014/main" id="{3211F288-0B68-475E-AB21-2FC6E66E917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256000" y="1269000"/>
                  <a:ext cx="0" cy="2160000"/>
                </a:xfrm>
                <a:prstGeom prst="line">
                  <a:avLst/>
                </a:pr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58" name="Connecteur droit 57">
                  <a:extLst>
                    <a:ext uri="{FF2B5EF4-FFF2-40B4-BE49-F238E27FC236}">
                      <a16:creationId xmlns:a16="http://schemas.microsoft.com/office/drawing/2014/main" id="{16248EFE-0984-40D4-B06E-9F9B079C746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616000" y="1269000"/>
                  <a:ext cx="0" cy="2160000"/>
                </a:xfrm>
                <a:prstGeom prst="line">
                  <a:avLst/>
                </a:pr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59" name="Connecteur droit 58">
                  <a:extLst>
                    <a:ext uri="{FF2B5EF4-FFF2-40B4-BE49-F238E27FC236}">
                      <a16:creationId xmlns:a16="http://schemas.microsoft.com/office/drawing/2014/main" id="{A7047E0F-F200-4678-939C-7E43B6DD73A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976000" y="1269000"/>
                  <a:ext cx="0" cy="2160000"/>
                </a:xfrm>
                <a:prstGeom prst="line">
                  <a:avLst/>
                </a:pr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60" name="Connecteur droit 59">
                  <a:extLst>
                    <a:ext uri="{FF2B5EF4-FFF2-40B4-BE49-F238E27FC236}">
                      <a16:creationId xmlns:a16="http://schemas.microsoft.com/office/drawing/2014/main" id="{99477014-FC3E-43C2-9161-6CC73C40011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96000" y="1269000"/>
                  <a:ext cx="0" cy="2160000"/>
                </a:xfrm>
                <a:prstGeom prst="line">
                  <a:avLst/>
                </a:pr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cxnSp>
            <p:nvCxnSpPr>
              <p:cNvPr id="45" name="Connecteur droit 44">
                <a:extLst>
                  <a:ext uri="{FF2B5EF4-FFF2-40B4-BE49-F238E27FC236}">
                    <a16:creationId xmlns:a16="http://schemas.microsoft.com/office/drawing/2014/main" id="{D147ECD4-E222-4EB6-9FD4-9309C292B92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7535999" y="189000"/>
                <a:ext cx="0" cy="2879999"/>
              </a:xfrm>
              <a:prstGeom prst="line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6" name="Connecteur droit 45">
                <a:extLst>
                  <a:ext uri="{FF2B5EF4-FFF2-40B4-BE49-F238E27FC236}">
                    <a16:creationId xmlns:a16="http://schemas.microsoft.com/office/drawing/2014/main" id="{282DCEED-D16D-4DFC-921B-D74D4978686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7535999" y="549000"/>
                <a:ext cx="0" cy="2879999"/>
              </a:xfrm>
              <a:prstGeom prst="line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7" name="Connecteur droit 46">
                <a:extLst>
                  <a:ext uri="{FF2B5EF4-FFF2-40B4-BE49-F238E27FC236}">
                    <a16:creationId xmlns:a16="http://schemas.microsoft.com/office/drawing/2014/main" id="{272407B7-8B36-4C88-B4DA-009DD6CB7FD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7535999" y="909000"/>
                <a:ext cx="0" cy="2879999"/>
              </a:xfrm>
              <a:prstGeom prst="line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8" name="Connecteur droit 47">
                <a:extLst>
                  <a:ext uri="{FF2B5EF4-FFF2-40B4-BE49-F238E27FC236}">
                    <a16:creationId xmlns:a16="http://schemas.microsoft.com/office/drawing/2014/main" id="{06520686-2BAC-45F0-BEDC-8B1DCA1A20D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7535999" y="1269000"/>
                <a:ext cx="0" cy="2879999"/>
              </a:xfrm>
              <a:prstGeom prst="line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9" name="Connecteur droit 48">
                <a:extLst>
                  <a:ext uri="{FF2B5EF4-FFF2-40B4-BE49-F238E27FC236}">
                    <a16:creationId xmlns:a16="http://schemas.microsoft.com/office/drawing/2014/main" id="{4C811D40-4A17-4744-9566-B4B33A05C24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7535999" y="1629000"/>
                <a:ext cx="0" cy="2879999"/>
              </a:xfrm>
              <a:prstGeom prst="line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0" name="Connecteur droit 49">
                <a:extLst>
                  <a:ext uri="{FF2B5EF4-FFF2-40B4-BE49-F238E27FC236}">
                    <a16:creationId xmlns:a16="http://schemas.microsoft.com/office/drawing/2014/main" id="{71C0255B-AA8B-4878-A15D-D5AECB7F57C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7535999" y="1989000"/>
                <a:ext cx="0" cy="2879999"/>
              </a:xfrm>
              <a:prstGeom prst="line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1" name="Connecteur droit 50">
                <a:extLst>
                  <a:ext uri="{FF2B5EF4-FFF2-40B4-BE49-F238E27FC236}">
                    <a16:creationId xmlns:a16="http://schemas.microsoft.com/office/drawing/2014/main" id="{487BC331-1EFA-4F2D-9AF0-C6EBB15D167B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7535999" y="-171000"/>
                <a:ext cx="0" cy="2879999"/>
              </a:xfrm>
              <a:prstGeom prst="line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EE9B50A-CC46-45C9-9A57-2A2D46786B9F}"/>
                </a:ext>
              </a:extLst>
            </p:cNvPr>
            <p:cNvSpPr/>
            <p:nvPr/>
          </p:nvSpPr>
          <p:spPr>
            <a:xfrm>
              <a:off x="7245640" y="2063979"/>
              <a:ext cx="205562" cy="20556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8932BAF3-8AC4-4FEB-B129-C1D2CDFB81AF}"/>
                </a:ext>
              </a:extLst>
            </p:cNvPr>
            <p:cNvSpPr/>
            <p:nvPr/>
          </p:nvSpPr>
          <p:spPr>
            <a:xfrm>
              <a:off x="8694277" y="2059633"/>
              <a:ext cx="205562" cy="20556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A85055F1-4AF0-4160-89ED-7CBC00D07D3E}"/>
                </a:ext>
              </a:extLst>
            </p:cNvPr>
            <p:cNvSpPr/>
            <p:nvPr/>
          </p:nvSpPr>
          <p:spPr>
            <a:xfrm>
              <a:off x="7612163" y="2066218"/>
              <a:ext cx="205562" cy="20556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3FCCFAC9-0028-4FD7-B879-61D4A7958A9B}"/>
                </a:ext>
              </a:extLst>
            </p:cNvPr>
            <p:cNvSpPr/>
            <p:nvPr/>
          </p:nvSpPr>
          <p:spPr>
            <a:xfrm>
              <a:off x="7965640" y="2059633"/>
              <a:ext cx="205562" cy="205562"/>
            </a:xfrm>
            <a:prstGeom prst="rect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7F3E4BFB-6EA8-4FD3-B69E-B7AE9001B115}"/>
                </a:ext>
              </a:extLst>
            </p:cNvPr>
            <p:cNvSpPr/>
            <p:nvPr/>
          </p:nvSpPr>
          <p:spPr>
            <a:xfrm>
              <a:off x="8325638" y="2059633"/>
              <a:ext cx="205562" cy="205562"/>
            </a:xfrm>
            <a:prstGeom prst="rect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8881E7FB-22DE-4424-A7A8-4EFFFD6FC366}"/>
                </a:ext>
              </a:extLst>
            </p:cNvPr>
            <p:cNvSpPr/>
            <p:nvPr/>
          </p:nvSpPr>
          <p:spPr>
            <a:xfrm>
              <a:off x="9233218" y="1701671"/>
              <a:ext cx="205562" cy="20556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DADFD743-9DA6-4974-AED6-A675BB3C8D0F}"/>
                </a:ext>
              </a:extLst>
            </p:cNvPr>
            <p:cNvSpPr/>
            <p:nvPr/>
          </p:nvSpPr>
          <p:spPr>
            <a:xfrm>
              <a:off x="9233218" y="2066218"/>
              <a:ext cx="205562" cy="20556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F5E393FA-C9B3-485B-A436-49DBF8DB0D84}"/>
                </a:ext>
              </a:extLst>
            </p:cNvPr>
            <p:cNvSpPr/>
            <p:nvPr/>
          </p:nvSpPr>
          <p:spPr>
            <a:xfrm>
              <a:off x="9233218" y="2430765"/>
              <a:ext cx="205562" cy="205562"/>
            </a:xfrm>
            <a:prstGeom prst="rect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98B585F8-7433-408C-B5BB-04BA13857D2B}"/>
                </a:ext>
              </a:extLst>
            </p:cNvPr>
            <p:cNvSpPr/>
            <p:nvPr/>
          </p:nvSpPr>
          <p:spPr>
            <a:xfrm>
              <a:off x="6173217" y="2066218"/>
              <a:ext cx="205562" cy="205562"/>
            </a:xfrm>
            <a:prstGeom prst="rect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4831EDA9-7028-4CF0-B158-AAF6A7ABCF14}"/>
                </a:ext>
              </a:extLst>
            </p:cNvPr>
            <p:cNvSpPr/>
            <p:nvPr/>
          </p:nvSpPr>
          <p:spPr>
            <a:xfrm>
              <a:off x="6540800" y="2059633"/>
              <a:ext cx="205562" cy="205562"/>
            </a:xfrm>
            <a:prstGeom prst="rect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7DC56B91-1D6A-49A6-A022-035CF87A3681}"/>
                </a:ext>
              </a:extLst>
            </p:cNvPr>
            <p:cNvSpPr/>
            <p:nvPr/>
          </p:nvSpPr>
          <p:spPr>
            <a:xfrm>
              <a:off x="6905739" y="2066218"/>
              <a:ext cx="205562" cy="20556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7" name="ZoneTexte 76">
              <a:extLst>
                <a:ext uri="{FF2B5EF4-FFF2-40B4-BE49-F238E27FC236}">
                  <a16:creationId xmlns:a16="http://schemas.microsoft.com/office/drawing/2014/main" id="{EC07A9BA-6D30-45CE-800E-371D0538FDEB}"/>
                </a:ext>
              </a:extLst>
            </p:cNvPr>
            <p:cNvSpPr txBox="1"/>
            <p:nvPr/>
          </p:nvSpPr>
          <p:spPr>
            <a:xfrm>
              <a:off x="9438780" y="1650563"/>
              <a:ext cx="1649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/>
                <a:t>Case non disponible</a:t>
              </a:r>
            </a:p>
          </p:txBody>
        </p:sp>
        <p:sp>
          <p:nvSpPr>
            <p:cNvPr id="78" name="ZoneTexte 77">
              <a:extLst>
                <a:ext uri="{FF2B5EF4-FFF2-40B4-BE49-F238E27FC236}">
                  <a16:creationId xmlns:a16="http://schemas.microsoft.com/office/drawing/2014/main" id="{5507CFC8-A2FD-4597-AE99-709142ED6776}"/>
                </a:ext>
              </a:extLst>
            </p:cNvPr>
            <p:cNvSpPr txBox="1"/>
            <p:nvPr/>
          </p:nvSpPr>
          <p:spPr>
            <a:xfrm>
              <a:off x="9438780" y="2015110"/>
              <a:ext cx="16575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/>
                <a:t>Case à ne pas visiter</a:t>
              </a:r>
            </a:p>
          </p:txBody>
        </p:sp>
        <p:sp>
          <p:nvSpPr>
            <p:cNvPr id="79" name="ZoneTexte 78">
              <a:extLst>
                <a:ext uri="{FF2B5EF4-FFF2-40B4-BE49-F238E27FC236}">
                  <a16:creationId xmlns:a16="http://schemas.microsoft.com/office/drawing/2014/main" id="{08E572D7-3D76-4C8B-B76C-365799A83D5F}"/>
                </a:ext>
              </a:extLst>
            </p:cNvPr>
            <p:cNvSpPr txBox="1"/>
            <p:nvPr/>
          </p:nvSpPr>
          <p:spPr>
            <a:xfrm>
              <a:off x="9438780" y="2379657"/>
              <a:ext cx="132600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/>
                <a:t>Case disponible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02173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e 4">
            <a:extLst>
              <a:ext uri="{FF2B5EF4-FFF2-40B4-BE49-F238E27FC236}">
                <a16:creationId xmlns:a16="http://schemas.microsoft.com/office/drawing/2014/main" id="{07F9E8D5-335E-4592-B90B-B45D92F5E422}"/>
              </a:ext>
            </a:extLst>
          </p:cNvPr>
          <p:cNvGrpSpPr/>
          <p:nvPr/>
        </p:nvGrpSpPr>
        <p:grpSpPr>
          <a:xfrm>
            <a:off x="6095999" y="1269000"/>
            <a:ext cx="2880001" cy="2160000"/>
            <a:chOff x="6095999" y="1269000"/>
            <a:chExt cx="2880001" cy="2160000"/>
          </a:xfrm>
        </p:grpSpPr>
        <p:grpSp>
          <p:nvGrpSpPr>
            <p:cNvPr id="14" name="Groupe 13">
              <a:extLst>
                <a:ext uri="{FF2B5EF4-FFF2-40B4-BE49-F238E27FC236}">
                  <a16:creationId xmlns:a16="http://schemas.microsoft.com/office/drawing/2014/main" id="{55460825-011E-4A36-9550-4D4F723A5551}"/>
                </a:ext>
              </a:extLst>
            </p:cNvPr>
            <p:cNvGrpSpPr/>
            <p:nvPr/>
          </p:nvGrpSpPr>
          <p:grpSpPr>
            <a:xfrm>
              <a:off x="6096000" y="1269000"/>
              <a:ext cx="2880000" cy="2160000"/>
              <a:chOff x="6096000" y="1269000"/>
              <a:chExt cx="2880000" cy="2160000"/>
            </a:xfrm>
          </p:grpSpPr>
          <p:cxnSp>
            <p:nvCxnSpPr>
              <p:cNvPr id="27" name="Connecteur droit 26">
                <a:extLst>
                  <a:ext uri="{FF2B5EF4-FFF2-40B4-BE49-F238E27FC236}">
                    <a16:creationId xmlns:a16="http://schemas.microsoft.com/office/drawing/2014/main" id="{E658225B-11AD-4D68-BAB8-28A0912B9E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56000" y="1269000"/>
                <a:ext cx="0" cy="2160000"/>
              </a:xfrm>
              <a:prstGeom prst="line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8" name="Connecteur droit 27">
                <a:extLst>
                  <a:ext uri="{FF2B5EF4-FFF2-40B4-BE49-F238E27FC236}">
                    <a16:creationId xmlns:a16="http://schemas.microsoft.com/office/drawing/2014/main" id="{C3A3555D-6039-4AB8-A558-3CAD55911C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16000" y="1269000"/>
                <a:ext cx="0" cy="2160000"/>
              </a:xfrm>
              <a:prstGeom prst="line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9" name="Connecteur droit 28">
                <a:extLst>
                  <a:ext uri="{FF2B5EF4-FFF2-40B4-BE49-F238E27FC236}">
                    <a16:creationId xmlns:a16="http://schemas.microsoft.com/office/drawing/2014/main" id="{31B15F5C-8A9E-4FAA-B0D4-CC106B49EC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76000" y="1269000"/>
                <a:ext cx="0" cy="2160000"/>
              </a:xfrm>
              <a:prstGeom prst="line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0" name="Connecteur droit 29">
                <a:extLst>
                  <a:ext uri="{FF2B5EF4-FFF2-40B4-BE49-F238E27FC236}">
                    <a16:creationId xmlns:a16="http://schemas.microsoft.com/office/drawing/2014/main" id="{5486F3B7-A82A-4962-B0C5-0F6453A5E9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36000" y="1269000"/>
                <a:ext cx="0" cy="2160000"/>
              </a:xfrm>
              <a:prstGeom prst="line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75DEBDD1-B135-4222-BE53-8FE85AB955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96000" y="1269000"/>
                <a:ext cx="0" cy="2160000"/>
              </a:xfrm>
              <a:prstGeom prst="line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2" name="Connecteur droit 31">
                <a:extLst>
                  <a:ext uri="{FF2B5EF4-FFF2-40B4-BE49-F238E27FC236}">
                    <a16:creationId xmlns:a16="http://schemas.microsoft.com/office/drawing/2014/main" id="{62224047-594A-475D-875C-7CAFBADA339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56000" y="1269000"/>
                <a:ext cx="0" cy="2160000"/>
              </a:xfrm>
              <a:prstGeom prst="line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E9429352-255E-450D-8D9A-0669FFF52A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16000" y="1269000"/>
                <a:ext cx="0" cy="2160000"/>
              </a:xfrm>
              <a:prstGeom prst="line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413678E1-26EA-426C-B823-C87D9756B0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76000" y="1269000"/>
                <a:ext cx="0" cy="2160000"/>
              </a:xfrm>
              <a:prstGeom prst="line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5" name="Connecteur droit 34">
                <a:extLst>
                  <a:ext uri="{FF2B5EF4-FFF2-40B4-BE49-F238E27FC236}">
                    <a16:creationId xmlns:a16="http://schemas.microsoft.com/office/drawing/2014/main" id="{902A7A4D-413C-4C30-BFAA-080BEFC938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1269000"/>
                <a:ext cx="0" cy="2160000"/>
              </a:xfrm>
              <a:prstGeom prst="line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73FF02F5-9D1C-4CF1-AB9C-FBB6E718E467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535999" y="189000"/>
              <a:ext cx="0" cy="2879999"/>
            </a:xfrm>
            <a:prstGeom prst="lin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7EAD592F-5732-467E-8E3B-8371B5D7F18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535999" y="549000"/>
              <a:ext cx="0" cy="2879999"/>
            </a:xfrm>
            <a:prstGeom prst="lin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Connecteur droit 16">
              <a:extLst>
                <a:ext uri="{FF2B5EF4-FFF2-40B4-BE49-F238E27FC236}">
                  <a16:creationId xmlns:a16="http://schemas.microsoft.com/office/drawing/2014/main" id="{0F81F131-75B5-4031-B85C-F56A73E6CA1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535999" y="909000"/>
              <a:ext cx="0" cy="2879999"/>
            </a:xfrm>
            <a:prstGeom prst="lin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" name="Connecteur droit 17">
              <a:extLst>
                <a:ext uri="{FF2B5EF4-FFF2-40B4-BE49-F238E27FC236}">
                  <a16:creationId xmlns:a16="http://schemas.microsoft.com/office/drawing/2014/main" id="{DBC495C3-C278-46E4-B8D5-E8DF03EACB9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535999" y="1269000"/>
              <a:ext cx="0" cy="2879999"/>
            </a:xfrm>
            <a:prstGeom prst="lin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Connecteur droit 18">
              <a:extLst>
                <a:ext uri="{FF2B5EF4-FFF2-40B4-BE49-F238E27FC236}">
                  <a16:creationId xmlns:a16="http://schemas.microsoft.com/office/drawing/2014/main" id="{B20AC3F1-A5C9-49DA-90FC-09DCA8C5120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535999" y="1629000"/>
              <a:ext cx="0" cy="2879999"/>
            </a:xfrm>
            <a:prstGeom prst="lin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0" name="Connecteur droit 19">
              <a:extLst>
                <a:ext uri="{FF2B5EF4-FFF2-40B4-BE49-F238E27FC236}">
                  <a16:creationId xmlns:a16="http://schemas.microsoft.com/office/drawing/2014/main" id="{503E0117-AD49-488F-A53C-FEF3BEB5CDE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535999" y="1989000"/>
              <a:ext cx="0" cy="2879999"/>
            </a:xfrm>
            <a:prstGeom prst="lin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1" name="Connecteur droit 20">
              <a:extLst>
                <a:ext uri="{FF2B5EF4-FFF2-40B4-BE49-F238E27FC236}">
                  <a16:creationId xmlns:a16="http://schemas.microsoft.com/office/drawing/2014/main" id="{D5F98F79-084B-4B55-AF1B-D8BC2FB6E74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535999" y="-171000"/>
              <a:ext cx="0" cy="2879999"/>
            </a:xfrm>
            <a:prstGeom prst="lin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36" name="ZoneTexte 35">
            <a:extLst>
              <a:ext uri="{FF2B5EF4-FFF2-40B4-BE49-F238E27FC236}">
                <a16:creationId xmlns:a16="http://schemas.microsoft.com/office/drawing/2014/main" id="{ABB7F7FC-DAE4-48B6-A4EE-23AF18C1830B}"/>
              </a:ext>
            </a:extLst>
          </p:cNvPr>
          <p:cNvSpPr txBox="1"/>
          <p:nvPr/>
        </p:nvSpPr>
        <p:spPr>
          <a:xfrm>
            <a:off x="4790802" y="1977748"/>
            <a:ext cx="1357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ligne 2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C5DA5F82-FCA4-4CA2-8B4E-847EC34E16B2}"/>
              </a:ext>
            </a:extLst>
          </p:cNvPr>
          <p:cNvSpPr txBox="1"/>
          <p:nvPr/>
        </p:nvSpPr>
        <p:spPr>
          <a:xfrm>
            <a:off x="6095998" y="987334"/>
            <a:ext cx="360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258D34DF-0A5D-44D5-8FF8-3D3D6FFDA3BA}"/>
              </a:ext>
            </a:extLst>
          </p:cNvPr>
          <p:cNvSpPr txBox="1"/>
          <p:nvPr/>
        </p:nvSpPr>
        <p:spPr>
          <a:xfrm>
            <a:off x="6454488" y="970229"/>
            <a:ext cx="360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AB9B16D3-BE1D-4BCD-83CD-8A6A6DBF172A}"/>
              </a:ext>
            </a:extLst>
          </p:cNvPr>
          <p:cNvSpPr txBox="1"/>
          <p:nvPr/>
        </p:nvSpPr>
        <p:spPr>
          <a:xfrm rot="16200000">
            <a:off x="8081256" y="897755"/>
            <a:ext cx="6572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n-1</a:t>
            </a: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83620139-FD3A-421E-9ACA-87CEBFC63FC9}"/>
              </a:ext>
            </a:extLst>
          </p:cNvPr>
          <p:cNvSpPr txBox="1"/>
          <p:nvPr/>
        </p:nvSpPr>
        <p:spPr>
          <a:xfrm>
            <a:off x="8600840" y="973441"/>
            <a:ext cx="360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</a:p>
        </p:txBody>
      </p:sp>
      <p:grpSp>
        <p:nvGrpSpPr>
          <p:cNvPr id="43" name="Groupe 42">
            <a:extLst>
              <a:ext uri="{FF2B5EF4-FFF2-40B4-BE49-F238E27FC236}">
                <a16:creationId xmlns:a16="http://schemas.microsoft.com/office/drawing/2014/main" id="{33D6A210-7964-49CA-8E29-1B933EE029C9}"/>
              </a:ext>
            </a:extLst>
          </p:cNvPr>
          <p:cNvGrpSpPr/>
          <p:nvPr/>
        </p:nvGrpSpPr>
        <p:grpSpPr>
          <a:xfrm>
            <a:off x="6096000" y="1987720"/>
            <a:ext cx="2880001" cy="2160000"/>
            <a:chOff x="6095999" y="1269000"/>
            <a:chExt cx="2880001" cy="2160000"/>
          </a:xfrm>
        </p:grpSpPr>
        <p:grpSp>
          <p:nvGrpSpPr>
            <p:cNvPr id="44" name="Groupe 43">
              <a:extLst>
                <a:ext uri="{FF2B5EF4-FFF2-40B4-BE49-F238E27FC236}">
                  <a16:creationId xmlns:a16="http://schemas.microsoft.com/office/drawing/2014/main" id="{EBC55805-105A-42BB-8F26-EC50F6C0F61C}"/>
                </a:ext>
              </a:extLst>
            </p:cNvPr>
            <p:cNvGrpSpPr/>
            <p:nvPr/>
          </p:nvGrpSpPr>
          <p:grpSpPr>
            <a:xfrm>
              <a:off x="6096000" y="1269000"/>
              <a:ext cx="2880000" cy="2160000"/>
              <a:chOff x="6096000" y="1269000"/>
              <a:chExt cx="2880000" cy="2160000"/>
            </a:xfrm>
          </p:grpSpPr>
          <p:cxnSp>
            <p:nvCxnSpPr>
              <p:cNvPr id="52" name="Connecteur droit 51">
                <a:extLst>
                  <a:ext uri="{FF2B5EF4-FFF2-40B4-BE49-F238E27FC236}">
                    <a16:creationId xmlns:a16="http://schemas.microsoft.com/office/drawing/2014/main" id="{3171757C-1979-44A0-A68D-FF25256CAB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56000" y="1269000"/>
                <a:ext cx="0" cy="2160000"/>
              </a:xfrm>
              <a:prstGeom prst="line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3" name="Connecteur droit 52">
                <a:extLst>
                  <a:ext uri="{FF2B5EF4-FFF2-40B4-BE49-F238E27FC236}">
                    <a16:creationId xmlns:a16="http://schemas.microsoft.com/office/drawing/2014/main" id="{3EEF6507-E66E-4CA6-9FDF-7A81B6BD94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16000" y="1269000"/>
                <a:ext cx="0" cy="2160000"/>
              </a:xfrm>
              <a:prstGeom prst="line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4" name="Connecteur droit 53">
                <a:extLst>
                  <a:ext uri="{FF2B5EF4-FFF2-40B4-BE49-F238E27FC236}">
                    <a16:creationId xmlns:a16="http://schemas.microsoft.com/office/drawing/2014/main" id="{DDAF82C4-D0E2-41DA-92A0-65DD493AD2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76000" y="1269000"/>
                <a:ext cx="0" cy="2160000"/>
              </a:xfrm>
              <a:prstGeom prst="line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5" name="Connecteur droit 54">
                <a:extLst>
                  <a:ext uri="{FF2B5EF4-FFF2-40B4-BE49-F238E27FC236}">
                    <a16:creationId xmlns:a16="http://schemas.microsoft.com/office/drawing/2014/main" id="{E70197FB-5C6C-4498-8C46-14BD0D84E8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36000" y="1269000"/>
                <a:ext cx="0" cy="2160000"/>
              </a:xfrm>
              <a:prstGeom prst="line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6" name="Connecteur droit 55">
                <a:extLst>
                  <a:ext uri="{FF2B5EF4-FFF2-40B4-BE49-F238E27FC236}">
                    <a16:creationId xmlns:a16="http://schemas.microsoft.com/office/drawing/2014/main" id="{88748802-5D91-4F03-A6A0-EDB3CBD36A9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96000" y="1269000"/>
                <a:ext cx="0" cy="2160000"/>
              </a:xfrm>
              <a:prstGeom prst="line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3211F288-0B68-475E-AB21-2FC6E66E91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56000" y="1269000"/>
                <a:ext cx="0" cy="2160000"/>
              </a:xfrm>
              <a:prstGeom prst="line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16248EFE-0984-40D4-B06E-9F9B079C74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16000" y="1269000"/>
                <a:ext cx="0" cy="2160000"/>
              </a:xfrm>
              <a:prstGeom prst="line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9" name="Connecteur droit 58">
                <a:extLst>
                  <a:ext uri="{FF2B5EF4-FFF2-40B4-BE49-F238E27FC236}">
                    <a16:creationId xmlns:a16="http://schemas.microsoft.com/office/drawing/2014/main" id="{A7047E0F-F200-4678-939C-7E43B6DD73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76000" y="1269000"/>
                <a:ext cx="0" cy="2160000"/>
              </a:xfrm>
              <a:prstGeom prst="line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0" name="Connecteur droit 59">
                <a:extLst>
                  <a:ext uri="{FF2B5EF4-FFF2-40B4-BE49-F238E27FC236}">
                    <a16:creationId xmlns:a16="http://schemas.microsoft.com/office/drawing/2014/main" id="{99477014-FC3E-43C2-9161-6CC73C4001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1269000"/>
                <a:ext cx="0" cy="2160000"/>
              </a:xfrm>
              <a:prstGeom prst="line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45" name="Connecteur droit 44">
              <a:extLst>
                <a:ext uri="{FF2B5EF4-FFF2-40B4-BE49-F238E27FC236}">
                  <a16:creationId xmlns:a16="http://schemas.microsoft.com/office/drawing/2014/main" id="{D147ECD4-E222-4EB6-9FD4-9309C292B92E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535999" y="189000"/>
              <a:ext cx="0" cy="2879999"/>
            </a:xfrm>
            <a:prstGeom prst="lin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282DCEED-D16D-4DFC-921B-D74D49786862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535999" y="549000"/>
              <a:ext cx="0" cy="2879999"/>
            </a:xfrm>
            <a:prstGeom prst="lin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72407B7-8B36-4C88-B4DA-009DD6CB7FD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535999" y="909000"/>
              <a:ext cx="0" cy="2879999"/>
            </a:xfrm>
            <a:prstGeom prst="lin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06520686-2BAC-45F0-BEDC-8B1DCA1A20D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535999" y="1269000"/>
              <a:ext cx="0" cy="2879999"/>
            </a:xfrm>
            <a:prstGeom prst="lin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4C811D40-4A17-4744-9566-B4B33A05C24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535999" y="1629000"/>
              <a:ext cx="0" cy="2879999"/>
            </a:xfrm>
            <a:prstGeom prst="lin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0" name="Connecteur droit 49">
              <a:extLst>
                <a:ext uri="{FF2B5EF4-FFF2-40B4-BE49-F238E27FC236}">
                  <a16:creationId xmlns:a16="http://schemas.microsoft.com/office/drawing/2014/main" id="{71C0255B-AA8B-4878-A15D-D5AECB7F57C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535999" y="1989000"/>
              <a:ext cx="0" cy="2879999"/>
            </a:xfrm>
            <a:prstGeom prst="lin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1" name="Connecteur droit 50">
              <a:extLst>
                <a:ext uri="{FF2B5EF4-FFF2-40B4-BE49-F238E27FC236}">
                  <a16:creationId xmlns:a16="http://schemas.microsoft.com/office/drawing/2014/main" id="{487BC331-1EFA-4F2D-9AF0-C6EBB15D167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535999" y="-171000"/>
              <a:ext cx="0" cy="2879999"/>
            </a:xfrm>
            <a:prstGeom prst="lin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61" name="Rectangle 60">
            <a:extLst>
              <a:ext uri="{FF2B5EF4-FFF2-40B4-BE49-F238E27FC236}">
                <a16:creationId xmlns:a16="http://schemas.microsoft.com/office/drawing/2014/main" id="{DEE9B50A-CC46-45C9-9A57-2A2D46786B9F}"/>
              </a:ext>
            </a:extLst>
          </p:cNvPr>
          <p:cNvSpPr/>
          <p:nvPr/>
        </p:nvSpPr>
        <p:spPr>
          <a:xfrm>
            <a:off x="7245640" y="2063979"/>
            <a:ext cx="205562" cy="2055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8932BAF3-8AC4-4FEB-B129-C1D2CDFB81AF}"/>
              </a:ext>
            </a:extLst>
          </p:cNvPr>
          <p:cNvSpPr/>
          <p:nvPr/>
        </p:nvSpPr>
        <p:spPr>
          <a:xfrm>
            <a:off x="8694277" y="2059633"/>
            <a:ext cx="205562" cy="2055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85055F1-4AF0-4160-89ED-7CBC00D07D3E}"/>
              </a:ext>
            </a:extLst>
          </p:cNvPr>
          <p:cNvSpPr/>
          <p:nvPr/>
        </p:nvSpPr>
        <p:spPr>
          <a:xfrm>
            <a:off x="7612163" y="2066218"/>
            <a:ext cx="205562" cy="2055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C45B49BD-1E3E-43DE-A18A-E8002344BC1C}"/>
              </a:ext>
            </a:extLst>
          </p:cNvPr>
          <p:cNvSpPr/>
          <p:nvPr/>
        </p:nvSpPr>
        <p:spPr>
          <a:xfrm>
            <a:off x="6165640" y="2066218"/>
            <a:ext cx="205562" cy="20556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1D619ACA-7F63-499E-A2A4-2AE63C698F40}"/>
              </a:ext>
            </a:extLst>
          </p:cNvPr>
          <p:cNvSpPr/>
          <p:nvPr/>
        </p:nvSpPr>
        <p:spPr>
          <a:xfrm>
            <a:off x="6531707" y="2059633"/>
            <a:ext cx="205562" cy="20556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44580CD2-DA56-4540-93BE-E7457C2E869C}"/>
              </a:ext>
            </a:extLst>
          </p:cNvPr>
          <p:cNvSpPr/>
          <p:nvPr/>
        </p:nvSpPr>
        <p:spPr>
          <a:xfrm>
            <a:off x="6892162" y="2066218"/>
            <a:ext cx="205562" cy="20556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3FCCFAC9-0028-4FD7-B879-61D4A7958A9B}"/>
              </a:ext>
            </a:extLst>
          </p:cNvPr>
          <p:cNvSpPr/>
          <p:nvPr/>
        </p:nvSpPr>
        <p:spPr>
          <a:xfrm>
            <a:off x="7965640" y="2059633"/>
            <a:ext cx="205562" cy="205562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7F3E4BFB-6EA8-4FD3-B69E-B7AE9001B115}"/>
              </a:ext>
            </a:extLst>
          </p:cNvPr>
          <p:cNvSpPr/>
          <p:nvPr/>
        </p:nvSpPr>
        <p:spPr>
          <a:xfrm>
            <a:off x="8325638" y="2059633"/>
            <a:ext cx="205562" cy="205562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8881E7FB-22DE-4424-A7A8-4EFFFD6FC366}"/>
              </a:ext>
            </a:extLst>
          </p:cNvPr>
          <p:cNvSpPr/>
          <p:nvPr/>
        </p:nvSpPr>
        <p:spPr>
          <a:xfrm>
            <a:off x="9233218" y="1701671"/>
            <a:ext cx="205562" cy="2055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DADFD743-9DA6-4974-AED6-A675BB3C8D0F}"/>
              </a:ext>
            </a:extLst>
          </p:cNvPr>
          <p:cNvSpPr/>
          <p:nvPr/>
        </p:nvSpPr>
        <p:spPr>
          <a:xfrm>
            <a:off x="9233218" y="2066218"/>
            <a:ext cx="205562" cy="20556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F5E393FA-C9B3-485B-A436-49DBF8DB0D84}"/>
              </a:ext>
            </a:extLst>
          </p:cNvPr>
          <p:cNvSpPr/>
          <p:nvPr/>
        </p:nvSpPr>
        <p:spPr>
          <a:xfrm>
            <a:off x="9233218" y="2430765"/>
            <a:ext cx="205562" cy="205562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793A6308-C4BE-4481-A47C-A72479A75C72}"/>
              </a:ext>
            </a:extLst>
          </p:cNvPr>
          <p:cNvSpPr/>
          <p:nvPr/>
        </p:nvSpPr>
        <p:spPr>
          <a:xfrm>
            <a:off x="8678059" y="1699633"/>
            <a:ext cx="205562" cy="20556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ADB9B50-3D34-4560-BFC3-CFAD39B91854}"/>
              </a:ext>
            </a:extLst>
          </p:cNvPr>
          <p:cNvSpPr/>
          <p:nvPr/>
        </p:nvSpPr>
        <p:spPr>
          <a:xfrm>
            <a:off x="8661841" y="1339633"/>
            <a:ext cx="205562" cy="20556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48550451-AB75-4154-9BF9-3ED3B11C8422}"/>
              </a:ext>
            </a:extLst>
          </p:cNvPr>
          <p:cNvSpPr/>
          <p:nvPr/>
        </p:nvSpPr>
        <p:spPr>
          <a:xfrm>
            <a:off x="8697603" y="2418352"/>
            <a:ext cx="205562" cy="20556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CB7F8F0-62A8-4928-8B06-51EB214CC2BD}"/>
              </a:ext>
            </a:extLst>
          </p:cNvPr>
          <p:cNvSpPr/>
          <p:nvPr/>
        </p:nvSpPr>
        <p:spPr>
          <a:xfrm>
            <a:off x="8691075" y="2810463"/>
            <a:ext cx="205562" cy="20556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47885503-479F-450D-A395-8753161E8B9A}"/>
              </a:ext>
            </a:extLst>
          </p:cNvPr>
          <p:cNvSpPr/>
          <p:nvPr/>
        </p:nvSpPr>
        <p:spPr>
          <a:xfrm>
            <a:off x="8685640" y="3213712"/>
            <a:ext cx="205562" cy="20556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BF2C97CF-C682-4F8B-A8DD-40E577B664FA}"/>
              </a:ext>
            </a:extLst>
          </p:cNvPr>
          <p:cNvSpPr/>
          <p:nvPr/>
        </p:nvSpPr>
        <p:spPr>
          <a:xfrm>
            <a:off x="8678059" y="3504298"/>
            <a:ext cx="205562" cy="20556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D7D41AD2-B699-4181-81CB-4281A39985BE}"/>
              </a:ext>
            </a:extLst>
          </p:cNvPr>
          <p:cNvSpPr/>
          <p:nvPr/>
        </p:nvSpPr>
        <p:spPr>
          <a:xfrm>
            <a:off x="8678059" y="3867524"/>
            <a:ext cx="205562" cy="20556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330AEBBE-884D-4D0C-BF8B-757F52AD8D9B}"/>
              </a:ext>
            </a:extLst>
          </p:cNvPr>
          <p:cNvSpPr/>
          <p:nvPr/>
        </p:nvSpPr>
        <p:spPr>
          <a:xfrm>
            <a:off x="8350790" y="3867524"/>
            <a:ext cx="205562" cy="20556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7486C7CA-4769-442E-B450-A57A8C76A548}"/>
              </a:ext>
            </a:extLst>
          </p:cNvPr>
          <p:cNvSpPr/>
          <p:nvPr/>
        </p:nvSpPr>
        <p:spPr>
          <a:xfrm>
            <a:off x="7943646" y="3867524"/>
            <a:ext cx="205562" cy="20556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8F005A4-FA7A-411C-9C49-2BA5E76E9A33}"/>
              </a:ext>
            </a:extLst>
          </p:cNvPr>
          <p:cNvSpPr/>
          <p:nvPr/>
        </p:nvSpPr>
        <p:spPr>
          <a:xfrm>
            <a:off x="7577920" y="3862353"/>
            <a:ext cx="205562" cy="20556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F719B695-42EB-4252-98B0-E715EAE69EC9}"/>
              </a:ext>
            </a:extLst>
          </p:cNvPr>
          <p:cNvSpPr/>
          <p:nvPr/>
        </p:nvSpPr>
        <p:spPr>
          <a:xfrm>
            <a:off x="7245640" y="3862353"/>
            <a:ext cx="205562" cy="20556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679B7291-0EC5-4845-8597-347EC13E8FBA}"/>
              </a:ext>
            </a:extLst>
          </p:cNvPr>
          <p:cNvSpPr/>
          <p:nvPr/>
        </p:nvSpPr>
        <p:spPr>
          <a:xfrm>
            <a:off x="6927559" y="3862353"/>
            <a:ext cx="205562" cy="20556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909A1B48-9D9B-47C4-8800-E494D1BFE94F}"/>
              </a:ext>
            </a:extLst>
          </p:cNvPr>
          <p:cNvSpPr/>
          <p:nvPr/>
        </p:nvSpPr>
        <p:spPr>
          <a:xfrm>
            <a:off x="6553497" y="3862353"/>
            <a:ext cx="205562" cy="20556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ED1C2C39-1467-47DF-94F3-A96025D70365}"/>
              </a:ext>
            </a:extLst>
          </p:cNvPr>
          <p:cNvSpPr/>
          <p:nvPr/>
        </p:nvSpPr>
        <p:spPr>
          <a:xfrm>
            <a:off x="6137920" y="3862353"/>
            <a:ext cx="205562" cy="20556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85199BD1-942C-4949-911F-D30B89EA4153}"/>
              </a:ext>
            </a:extLst>
          </p:cNvPr>
          <p:cNvSpPr/>
          <p:nvPr/>
        </p:nvSpPr>
        <p:spPr>
          <a:xfrm>
            <a:off x="7618687" y="1680694"/>
            <a:ext cx="205562" cy="20556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158E88D5-5AC1-43F7-A08D-3C8CF8744FB8}"/>
              </a:ext>
            </a:extLst>
          </p:cNvPr>
          <p:cNvSpPr/>
          <p:nvPr/>
        </p:nvSpPr>
        <p:spPr>
          <a:xfrm>
            <a:off x="7618687" y="1353168"/>
            <a:ext cx="205562" cy="20556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C036A8CB-017F-4DBD-947B-3D1FF882C6F1}"/>
              </a:ext>
            </a:extLst>
          </p:cNvPr>
          <p:cNvSpPr/>
          <p:nvPr/>
        </p:nvSpPr>
        <p:spPr>
          <a:xfrm>
            <a:off x="7625249" y="2418352"/>
            <a:ext cx="205562" cy="20556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0FFF32C8-17FF-4F7A-8B70-35A92FE23A97}"/>
              </a:ext>
            </a:extLst>
          </p:cNvPr>
          <p:cNvSpPr/>
          <p:nvPr/>
        </p:nvSpPr>
        <p:spPr>
          <a:xfrm>
            <a:off x="7634179" y="2810463"/>
            <a:ext cx="205562" cy="20556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A06FEB42-341F-46EC-951B-9FB08DB332FD}"/>
              </a:ext>
            </a:extLst>
          </p:cNvPr>
          <p:cNvSpPr/>
          <p:nvPr/>
        </p:nvSpPr>
        <p:spPr>
          <a:xfrm>
            <a:off x="7634179" y="3182255"/>
            <a:ext cx="205562" cy="20556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B2874F7D-4CFA-40C9-9468-C3BC8D8B1484}"/>
              </a:ext>
            </a:extLst>
          </p:cNvPr>
          <p:cNvSpPr/>
          <p:nvPr/>
        </p:nvSpPr>
        <p:spPr>
          <a:xfrm>
            <a:off x="7618687" y="3515914"/>
            <a:ext cx="205562" cy="20556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309928D4-6A18-4DC1-AEE1-680184AE2FD5}"/>
              </a:ext>
            </a:extLst>
          </p:cNvPr>
          <p:cNvSpPr/>
          <p:nvPr/>
        </p:nvSpPr>
        <p:spPr>
          <a:xfrm>
            <a:off x="7227657" y="3493963"/>
            <a:ext cx="205562" cy="20556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6F652695-401A-4A84-9C00-550C2C5F4411}"/>
              </a:ext>
            </a:extLst>
          </p:cNvPr>
          <p:cNvSpPr/>
          <p:nvPr/>
        </p:nvSpPr>
        <p:spPr>
          <a:xfrm>
            <a:off x="7239661" y="3132683"/>
            <a:ext cx="205562" cy="20556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F864B1E1-FAFF-4A65-8BE6-5F012DD33FA0}"/>
              </a:ext>
            </a:extLst>
          </p:cNvPr>
          <p:cNvSpPr/>
          <p:nvPr/>
        </p:nvSpPr>
        <p:spPr>
          <a:xfrm>
            <a:off x="7282899" y="2764465"/>
            <a:ext cx="205562" cy="20556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CFD6F805-B63C-4639-AC38-D70AA7A3F360}"/>
              </a:ext>
            </a:extLst>
          </p:cNvPr>
          <p:cNvSpPr/>
          <p:nvPr/>
        </p:nvSpPr>
        <p:spPr>
          <a:xfrm>
            <a:off x="7282899" y="2411385"/>
            <a:ext cx="205562" cy="20556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9BB93E6C-C2B9-478D-A20A-AB41DA726475}"/>
              </a:ext>
            </a:extLst>
          </p:cNvPr>
          <p:cNvSpPr/>
          <p:nvPr/>
        </p:nvSpPr>
        <p:spPr>
          <a:xfrm>
            <a:off x="7268380" y="1385948"/>
            <a:ext cx="205562" cy="20556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E3F68331-DEC3-4A46-9E4C-5551086F3C8E}"/>
              </a:ext>
            </a:extLst>
          </p:cNvPr>
          <p:cNvSpPr/>
          <p:nvPr/>
        </p:nvSpPr>
        <p:spPr>
          <a:xfrm>
            <a:off x="7268380" y="1733729"/>
            <a:ext cx="205562" cy="20556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7EFE0405-7DB9-4B02-AF33-E9F1BF36A172}"/>
              </a:ext>
            </a:extLst>
          </p:cNvPr>
          <p:cNvSpPr/>
          <p:nvPr/>
        </p:nvSpPr>
        <p:spPr>
          <a:xfrm>
            <a:off x="6198259" y="2782353"/>
            <a:ext cx="205562" cy="20556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BE7FA74E-CC74-49C1-8CAD-EB5E8BB9767E}"/>
              </a:ext>
            </a:extLst>
          </p:cNvPr>
          <p:cNvSpPr/>
          <p:nvPr/>
        </p:nvSpPr>
        <p:spPr>
          <a:xfrm>
            <a:off x="6198259" y="3156694"/>
            <a:ext cx="205562" cy="20556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A99A5BF4-A401-445A-8B49-73D231E11534}"/>
              </a:ext>
            </a:extLst>
          </p:cNvPr>
          <p:cNvCxnSpPr>
            <a:cxnSpLocks/>
          </p:cNvCxnSpPr>
          <p:nvPr/>
        </p:nvCxnSpPr>
        <p:spPr>
          <a:xfrm flipH="1" flipV="1">
            <a:off x="6096000" y="1268999"/>
            <a:ext cx="2878488" cy="2868749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04">
            <a:extLst>
              <a:ext uri="{FF2B5EF4-FFF2-40B4-BE49-F238E27FC236}">
                <a16:creationId xmlns:a16="http://schemas.microsoft.com/office/drawing/2014/main" id="{9D304327-2788-486D-85C4-159C1D855972}"/>
              </a:ext>
            </a:extLst>
          </p:cNvPr>
          <p:cNvSpPr/>
          <p:nvPr/>
        </p:nvSpPr>
        <p:spPr>
          <a:xfrm>
            <a:off x="7975709" y="3155584"/>
            <a:ext cx="205562" cy="20556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776DCF31-9A0B-46B7-B0FE-1696C6E25F3C}"/>
              </a:ext>
            </a:extLst>
          </p:cNvPr>
          <p:cNvSpPr/>
          <p:nvPr/>
        </p:nvSpPr>
        <p:spPr>
          <a:xfrm>
            <a:off x="8315651" y="3491468"/>
            <a:ext cx="205562" cy="20556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3A7BD29F-CE6D-4B4E-BCFC-FDBEB58184EE}"/>
              </a:ext>
            </a:extLst>
          </p:cNvPr>
          <p:cNvSpPr/>
          <p:nvPr/>
        </p:nvSpPr>
        <p:spPr>
          <a:xfrm>
            <a:off x="6564598" y="1670195"/>
            <a:ext cx="205562" cy="20556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A5C1CF9B-2A2A-46C2-A5DD-B1106093B587}"/>
              </a:ext>
            </a:extLst>
          </p:cNvPr>
          <p:cNvSpPr/>
          <p:nvPr/>
        </p:nvSpPr>
        <p:spPr>
          <a:xfrm>
            <a:off x="6249683" y="1372329"/>
            <a:ext cx="205562" cy="20556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771FC89C-53CB-4138-B09C-D0D718DAF059}"/>
              </a:ext>
            </a:extLst>
          </p:cNvPr>
          <p:cNvSpPr/>
          <p:nvPr/>
        </p:nvSpPr>
        <p:spPr>
          <a:xfrm>
            <a:off x="6560065" y="2781243"/>
            <a:ext cx="205562" cy="20556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6F9A06BE-4951-4728-ABD0-67739D16C278}"/>
              </a:ext>
            </a:extLst>
          </p:cNvPr>
          <p:cNvSpPr/>
          <p:nvPr/>
        </p:nvSpPr>
        <p:spPr>
          <a:xfrm>
            <a:off x="6560065" y="3155584"/>
            <a:ext cx="205562" cy="20556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2E0A3FA9-EFD5-4415-B149-A04518F98F24}"/>
              </a:ext>
            </a:extLst>
          </p:cNvPr>
          <p:cNvSpPr/>
          <p:nvPr/>
        </p:nvSpPr>
        <p:spPr>
          <a:xfrm>
            <a:off x="6949695" y="2784789"/>
            <a:ext cx="205562" cy="20556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2993D051-FFEB-4708-93A6-FF98C7E4AF42}"/>
              </a:ext>
            </a:extLst>
          </p:cNvPr>
          <p:cNvSpPr/>
          <p:nvPr/>
        </p:nvSpPr>
        <p:spPr>
          <a:xfrm>
            <a:off x="6949695" y="3159130"/>
            <a:ext cx="205562" cy="20556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AE03C209-9DE9-4430-9F5E-E8EE3394DD34}"/>
              </a:ext>
            </a:extLst>
          </p:cNvPr>
          <p:cNvSpPr/>
          <p:nvPr/>
        </p:nvSpPr>
        <p:spPr>
          <a:xfrm>
            <a:off x="8299339" y="3157437"/>
            <a:ext cx="205562" cy="20556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9A0C28FF-EFBD-4775-B578-F0729E0FC3AF}"/>
              </a:ext>
            </a:extLst>
          </p:cNvPr>
          <p:cNvSpPr/>
          <p:nvPr/>
        </p:nvSpPr>
        <p:spPr>
          <a:xfrm>
            <a:off x="8342577" y="2789219"/>
            <a:ext cx="205562" cy="20556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6F85F746-A182-40DE-867F-AE340AE298F1}"/>
              </a:ext>
            </a:extLst>
          </p:cNvPr>
          <p:cNvSpPr/>
          <p:nvPr/>
        </p:nvSpPr>
        <p:spPr>
          <a:xfrm>
            <a:off x="7977865" y="2805412"/>
            <a:ext cx="205562" cy="20556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778145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569</TotalTime>
  <Words>58</Words>
  <Application>Microsoft Office PowerPoint</Application>
  <PresentationFormat>Grand écran</PresentationFormat>
  <Paragraphs>49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Courier New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10</cp:revision>
  <dcterms:created xsi:type="dcterms:W3CDTF">2022-01-06T11:41:01Z</dcterms:created>
  <dcterms:modified xsi:type="dcterms:W3CDTF">2022-01-17T12:42:39Z</dcterms:modified>
</cp:coreProperties>
</file>