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224" y="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D6D0FC-3651-DC49-224C-D658C1DE3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6729BB1-D92E-AF7E-D44A-3E9B4430CF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C83870-A89D-C666-4217-272E0BCC0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DA937F-A1F5-D147-C726-BE746540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D22EB6-4F1A-D948-7E31-F85AADA87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95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F7F158-E84C-D5E8-E9A1-DB507ED73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BE5F14-EE95-22B3-0D3D-B3630D9ED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C94F8E-AB52-0A9B-6382-4DF217267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8D16593-F3AE-1F21-74C8-7C494AFC6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A2A9FB2-2177-402F-6A08-FF64657B2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2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A060C2-BB0B-93A0-69C3-9AD07AC97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9BBBF69-E7AB-5240-8FC6-66F1966E7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76CC01-7F60-023D-8773-8AA022949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9CCC78-33AD-68B8-AC09-11346483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E82B44-56AE-375C-24BC-BE62FDB42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600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47E0CA-27EF-6AB7-855F-53F66108F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B34687-8E64-CEE8-8D75-AFFA8F50B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9A1419-B3F6-ABAC-4C68-2894C973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1B7E79-7FDF-1976-52EE-ADDCD933A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48E734-00BD-A708-441A-366EDEF54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160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9D22A-958E-B57A-3003-72AA5181B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119D86-1DDE-23B4-D680-554DC3DC7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43A57A-9F16-1E5D-76CE-B1B2CF3DC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9443AE-7A2E-69DE-9465-EFFDCED09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84647C-FEAE-F4F5-1460-0C4E713E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797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D8B3ED-5914-2372-23FB-9E1786F51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B43879-1D4B-7F8E-15FF-1262EEB34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42350B6-FCC3-6BEC-FC58-530C379EA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915696-BC0C-F9B0-AC6C-4C77385A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6A99C69-CA31-48E6-E2F3-794F64363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6C5032E-81A6-E7CF-E736-D96199C9A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435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50E1FB-647C-D20E-2D04-CF310E108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D242452-877C-4BBB-BCC7-1162657A5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80090B-E35F-CC46-6F5D-93349C00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7BEB1C1-2B6F-FB8B-FBB7-144630F07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337A26-3588-4927-6A1A-A391E4243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DF3B77D-6E7A-0533-2492-393F5F9F7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DA6B8B-2B13-3A02-F1F8-C710E6CE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199222E-1D2C-0695-C56F-312094F4C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7634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C2B442-F28B-5C62-0D9C-CB23EB65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3B1E5E9-37C2-E96C-F620-C949A0962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B80AD98-4633-E697-C016-6DACE7B70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7039BC-DDF4-7A8F-929B-55BBB0BA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5340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6F64C9-84F3-04E0-DC82-2039EBF4E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504218-0A2F-1A2D-5BB0-08CFDD84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8639C4-8729-29AB-0FB7-6CA33F6F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3310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5CC8A1-F175-9930-3B52-A7FCBEC82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0DEDFE-C25A-3076-3DAF-041DBCB84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1DF2D8-7295-29B0-E020-639C170C8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311CEC3-8986-CB3B-70F5-6953937BE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F105F46-2088-37A2-004D-1A369E18A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FFBDD6-7509-D486-BB3F-088673F39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0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49C965-1AA7-47A3-BDC5-962D5244C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957922-2128-8B35-C488-B2CC540871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3BB4A9-C9DA-7272-F8C7-6D0D46DD11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8ABC58-5827-FC75-CAAD-1E079C23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1572A7-7AAD-3F58-2FB8-57204CB8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53A5D23-50A2-E6F9-A937-D7875AB83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64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8A0B279-52E3-B957-B781-630057AC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4260B7-FF81-7898-A5D3-44964FC11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A50B01-AD2D-BE3D-5287-811BD086C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9189A0-01F2-43F6-B8A6-977FF44C6813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71E2C-80FE-8AC0-D7C2-EE62F58EF4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893CA0-7666-746F-2274-7AC6EF6073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420D-6250-4AF5-8AE0-9762C81E03A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57A1C1-0531-387D-5C9B-FEE8092E7F18}"/>
              </a:ext>
            </a:extLst>
          </p:cNvPr>
          <p:cNvSpPr/>
          <p:nvPr/>
        </p:nvSpPr>
        <p:spPr>
          <a:xfrm>
            <a:off x="338182" y="544286"/>
            <a:ext cx="4320000" cy="2880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D27A39D-FC29-72DE-67DE-E14A3ED5364A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2498182" y="544286"/>
            <a:ext cx="0" cy="288000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29CAA39D-195C-8DA0-5719-D8FE9CC5B536}"/>
              </a:ext>
            </a:extLst>
          </p:cNvPr>
          <p:cNvCxnSpPr>
            <a:cxnSpLocks/>
          </p:cNvCxnSpPr>
          <p:nvPr/>
        </p:nvCxnSpPr>
        <p:spPr>
          <a:xfrm>
            <a:off x="1060542" y="544286"/>
            <a:ext cx="0" cy="288000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D9C0040-ADA9-11C8-3CCE-F4F1CBD797F7}"/>
              </a:ext>
            </a:extLst>
          </p:cNvPr>
          <p:cNvCxnSpPr>
            <a:cxnSpLocks/>
          </p:cNvCxnSpPr>
          <p:nvPr/>
        </p:nvCxnSpPr>
        <p:spPr>
          <a:xfrm>
            <a:off x="348342" y="1995172"/>
            <a:ext cx="4320000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DBFF213-0C35-2FD3-309C-D61647082634}"/>
              </a:ext>
            </a:extLst>
          </p:cNvPr>
          <p:cNvCxnSpPr>
            <a:cxnSpLocks/>
          </p:cNvCxnSpPr>
          <p:nvPr/>
        </p:nvCxnSpPr>
        <p:spPr>
          <a:xfrm>
            <a:off x="348342" y="2722886"/>
            <a:ext cx="4320000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7D1E7E1-E91A-3358-744C-EEB85B425E68}"/>
              </a:ext>
            </a:extLst>
          </p:cNvPr>
          <p:cNvCxnSpPr>
            <a:cxnSpLocks/>
          </p:cNvCxnSpPr>
          <p:nvPr/>
        </p:nvCxnSpPr>
        <p:spPr>
          <a:xfrm>
            <a:off x="348342" y="1276714"/>
            <a:ext cx="4320000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14085C70-72BB-664D-4C2F-C1B5997E4F94}"/>
              </a:ext>
            </a:extLst>
          </p:cNvPr>
          <p:cNvCxnSpPr>
            <a:cxnSpLocks/>
          </p:cNvCxnSpPr>
          <p:nvPr/>
        </p:nvCxnSpPr>
        <p:spPr>
          <a:xfrm>
            <a:off x="1784442" y="544286"/>
            <a:ext cx="0" cy="288000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351D3411-340D-78D4-D770-BB3C2C89F417}"/>
              </a:ext>
            </a:extLst>
          </p:cNvPr>
          <p:cNvCxnSpPr>
            <a:cxnSpLocks/>
          </p:cNvCxnSpPr>
          <p:nvPr/>
        </p:nvCxnSpPr>
        <p:spPr>
          <a:xfrm>
            <a:off x="3221356" y="544286"/>
            <a:ext cx="0" cy="288000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8DC9531-9508-CDD4-74AA-3ABDFA07B532}"/>
              </a:ext>
            </a:extLst>
          </p:cNvPr>
          <p:cNvCxnSpPr>
            <a:cxnSpLocks/>
          </p:cNvCxnSpPr>
          <p:nvPr/>
        </p:nvCxnSpPr>
        <p:spPr>
          <a:xfrm>
            <a:off x="3940903" y="544286"/>
            <a:ext cx="0" cy="288000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39C91D6E-1918-6EDD-C0C4-546B40475812}"/>
              </a:ext>
            </a:extLst>
          </p:cNvPr>
          <p:cNvSpPr txBox="1"/>
          <p:nvPr/>
        </p:nvSpPr>
        <p:spPr>
          <a:xfrm>
            <a:off x="3956143" y="2174364"/>
            <a:ext cx="71219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[2][5]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4929C44-640A-E701-F9A9-B80356F3F56C}"/>
              </a:ext>
            </a:extLst>
          </p:cNvPr>
          <p:cNvSpPr txBox="1"/>
          <p:nvPr/>
        </p:nvSpPr>
        <p:spPr>
          <a:xfrm>
            <a:off x="3956142" y="2887627"/>
            <a:ext cx="71219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[3][5]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E292D003-822B-5DBC-F628-19F48E498779}"/>
              </a:ext>
            </a:extLst>
          </p:cNvPr>
          <p:cNvSpPr txBox="1"/>
          <p:nvPr/>
        </p:nvSpPr>
        <p:spPr>
          <a:xfrm>
            <a:off x="359232" y="725835"/>
            <a:ext cx="71219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[0][0]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3E617F50-0C04-BC13-BE24-5D26671AFE5F}"/>
              </a:ext>
            </a:extLst>
          </p:cNvPr>
          <p:cNvCxnSpPr>
            <a:cxnSpLocks/>
          </p:cNvCxnSpPr>
          <p:nvPr/>
        </p:nvCxnSpPr>
        <p:spPr>
          <a:xfrm flipV="1">
            <a:off x="187458" y="411543"/>
            <a:ext cx="0" cy="3168000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55A9A487-3811-5875-8C03-F9EA89779A6C}"/>
              </a:ext>
            </a:extLst>
          </p:cNvPr>
          <p:cNvCxnSpPr>
            <a:cxnSpLocks/>
          </p:cNvCxnSpPr>
          <p:nvPr/>
        </p:nvCxnSpPr>
        <p:spPr>
          <a:xfrm flipH="1">
            <a:off x="187458" y="411543"/>
            <a:ext cx="4608000" cy="0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0F56E8D0-06BE-7EF1-5A69-BC8F0DF2C905}"/>
              </a:ext>
            </a:extLst>
          </p:cNvPr>
          <p:cNvSpPr txBox="1"/>
          <p:nvPr/>
        </p:nvSpPr>
        <p:spPr>
          <a:xfrm>
            <a:off x="1057006" y="725835"/>
            <a:ext cx="71219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[0][1]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FD8E1B0D-72DC-386F-3ACE-1E0A7DA0A691}"/>
              </a:ext>
            </a:extLst>
          </p:cNvPr>
          <p:cNvSpPr txBox="1"/>
          <p:nvPr/>
        </p:nvSpPr>
        <p:spPr>
          <a:xfrm>
            <a:off x="344809" y="1461229"/>
            <a:ext cx="71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[1][0]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C7EC0A2-0A9D-A8BE-0351-BF34B2186928}"/>
              </a:ext>
            </a:extLst>
          </p:cNvPr>
          <p:cNvSpPr txBox="1"/>
          <p:nvPr/>
        </p:nvSpPr>
        <p:spPr>
          <a:xfrm>
            <a:off x="3211922" y="2887627"/>
            <a:ext cx="712197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[3][4]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0D43408-FB24-C25D-9158-65C2F15D863A}"/>
                  </a:ext>
                </a:extLst>
              </p:cNvPr>
              <p:cNvSpPr txBox="1"/>
              <p:nvPr/>
            </p:nvSpPr>
            <p:spPr>
              <a:xfrm>
                <a:off x="4590082" y="88377"/>
                <a:ext cx="7121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ctr"/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[j]</a:t>
                </a: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E0D43408-FB24-C25D-9158-65C2F15D8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082" y="88377"/>
                <a:ext cx="712197" cy="584775"/>
              </a:xfrm>
              <a:prstGeom prst="rect">
                <a:avLst/>
              </a:prstGeom>
              <a:blipFill>
                <a:blip r:embed="rId2"/>
                <a:stretch>
                  <a:fillRect t="-14583" r="-11966" b="-10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867753-DF1E-FBD6-5A03-62D94973FD7C}"/>
                  </a:ext>
                </a:extLst>
              </p:cNvPr>
              <p:cNvSpPr txBox="1"/>
              <p:nvPr/>
            </p:nvSpPr>
            <p:spPr>
              <a:xfrm>
                <a:off x="-100905" y="3361915"/>
                <a:ext cx="71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[i]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C867753-DF1E-FBD6-5A03-62D94973F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0905" y="3361915"/>
                <a:ext cx="712197" cy="369332"/>
              </a:xfrm>
              <a:prstGeom prst="rect">
                <a:avLst/>
              </a:prstGeom>
              <a:blipFill>
                <a:blip r:embed="rId3"/>
                <a:stretch>
                  <a:fillRect t="-22951" r="-1709" b="-114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ZoneTexte 29">
            <a:extLst>
              <a:ext uri="{FF2B5EF4-FFF2-40B4-BE49-F238E27FC236}">
                <a16:creationId xmlns:a16="http://schemas.microsoft.com/office/drawing/2014/main" id="{23EBE318-B1B8-0CA5-843F-85FDA1B9F068}"/>
              </a:ext>
            </a:extLst>
          </p:cNvPr>
          <p:cNvSpPr txBox="1"/>
          <p:nvPr/>
        </p:nvSpPr>
        <p:spPr>
          <a:xfrm>
            <a:off x="5534491" y="1458967"/>
            <a:ext cx="32115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[[1, 1, 1, 1, 1, 1],</a:t>
            </a:r>
          </a:p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[1, 1, 1, 0, 1, 1],</a:t>
            </a:r>
          </a:p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[1, 1, 1, 1, 1, 1],</a:t>
            </a:r>
          </a:p>
          <a:p>
            <a:pPr algn="ctr"/>
            <a:r>
              <a:rPr lang="fr-FR" sz="14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  [1, 1, 1, 1, 1, 1]]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686AFC-04D9-02BC-7943-793CA8DBE7BF}"/>
              </a:ext>
            </a:extLst>
          </p:cNvPr>
          <p:cNvSpPr/>
          <p:nvPr/>
        </p:nvSpPr>
        <p:spPr>
          <a:xfrm>
            <a:off x="2491458" y="1267459"/>
            <a:ext cx="720000" cy="720000"/>
          </a:xfrm>
          <a:prstGeom prst="rect">
            <a:avLst/>
          </a:prstGeom>
          <a:solidFill>
            <a:srgbClr val="042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189CAE4-E365-90C8-92DF-FFF23F901052}"/>
              </a:ext>
            </a:extLst>
          </p:cNvPr>
          <p:cNvSpPr txBox="1"/>
          <p:nvPr/>
        </p:nvSpPr>
        <p:spPr>
          <a:xfrm>
            <a:off x="2504907" y="1455598"/>
            <a:ext cx="712180" cy="36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[1][3]</a:t>
            </a:r>
          </a:p>
        </p:txBody>
      </p:sp>
    </p:spTree>
    <p:extLst>
      <p:ext uri="{BB962C8B-B14F-4D97-AF65-F5344CB8AC3E}">
        <p14:creationId xmlns:p14="http://schemas.microsoft.com/office/powerpoint/2010/main" val="184866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975BF7-F9BD-644F-9BAB-3543B76FD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2A627D-E257-35C4-0F62-6CBFD9076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332" y="2362145"/>
            <a:ext cx="4101428" cy="21600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8B473DF-2D37-98BC-E654-CE282CC6A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242" y="2362145"/>
            <a:ext cx="4219535" cy="2160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F27A759-FB85-3C6C-4F0E-A7A3C33B6C8A}"/>
              </a:ext>
            </a:extLst>
          </p:cNvPr>
          <p:cNvCxnSpPr>
            <a:cxnSpLocks/>
          </p:cNvCxnSpPr>
          <p:nvPr/>
        </p:nvCxnSpPr>
        <p:spPr>
          <a:xfrm flipV="1">
            <a:off x="7077179" y="2229458"/>
            <a:ext cx="0" cy="2292687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983FA63D-7B67-0D5B-8E58-7EAE134B9D31}"/>
              </a:ext>
            </a:extLst>
          </p:cNvPr>
          <p:cNvCxnSpPr>
            <a:cxnSpLocks/>
          </p:cNvCxnSpPr>
          <p:nvPr/>
        </p:nvCxnSpPr>
        <p:spPr>
          <a:xfrm flipH="1">
            <a:off x="7077179" y="2229458"/>
            <a:ext cx="4123598" cy="0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F5645F-E6A9-47BA-4AD8-93DCA01378F1}"/>
                  </a:ext>
                </a:extLst>
              </p:cNvPr>
              <p:cNvSpPr txBox="1"/>
              <p:nvPr/>
            </p:nvSpPr>
            <p:spPr>
              <a:xfrm>
                <a:off x="11013295" y="1937070"/>
                <a:ext cx="7121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ctr"/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[j]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F5645F-E6A9-47BA-4AD8-93DCA0137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3295" y="1937070"/>
                <a:ext cx="712197" cy="584775"/>
              </a:xfrm>
              <a:prstGeom prst="rect">
                <a:avLst/>
              </a:prstGeom>
              <a:blipFill>
                <a:blip r:embed="rId4"/>
                <a:stretch>
                  <a:fillRect t="-14583" r="-12069" b="-93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B359401-E589-0CDD-3AE6-166C8877E670}"/>
                  </a:ext>
                </a:extLst>
              </p:cNvPr>
              <p:cNvSpPr txBox="1"/>
              <p:nvPr/>
            </p:nvSpPr>
            <p:spPr>
              <a:xfrm>
                <a:off x="6702216" y="4522145"/>
                <a:ext cx="71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[i]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B359401-E589-0CDD-3AE6-166C8877E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216" y="4522145"/>
                <a:ext cx="712197" cy="369332"/>
              </a:xfrm>
              <a:prstGeom prst="rect">
                <a:avLst/>
              </a:prstGeom>
              <a:blipFill>
                <a:blip r:embed="rId5"/>
                <a:stretch>
                  <a:fillRect t="-23333" r="-1709" b="-1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41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781445-538E-4073-086D-992A95456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D517685-0E61-BAC8-EE0A-FCD0E12D1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66218"/>
            <a:ext cx="3729251" cy="132556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24DB5F-C3B6-241F-FE0B-951ACFFFD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753" y="2537193"/>
            <a:ext cx="3213537" cy="178361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3A080F4-E0E0-BF12-E8C0-7CEB47AC7A9D}"/>
              </a:ext>
            </a:extLst>
          </p:cNvPr>
          <p:cNvCxnSpPr>
            <a:cxnSpLocks/>
          </p:cNvCxnSpPr>
          <p:nvPr/>
        </p:nvCxnSpPr>
        <p:spPr>
          <a:xfrm flipV="1">
            <a:off x="6705487" y="2537193"/>
            <a:ext cx="0" cy="1783614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951BB4-BB35-3D6A-6816-2AAE68CE0EE5}"/>
              </a:ext>
            </a:extLst>
          </p:cNvPr>
          <p:cNvCxnSpPr>
            <a:cxnSpLocks/>
          </p:cNvCxnSpPr>
          <p:nvPr/>
        </p:nvCxnSpPr>
        <p:spPr>
          <a:xfrm flipH="1">
            <a:off x="6705487" y="2537193"/>
            <a:ext cx="3461770" cy="0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F304BE2-4BB4-E947-9EEC-9ECB936B0FE2}"/>
                  </a:ext>
                </a:extLst>
              </p:cNvPr>
              <p:cNvSpPr txBox="1"/>
              <p:nvPr/>
            </p:nvSpPr>
            <p:spPr>
              <a:xfrm>
                <a:off x="9999345" y="2538721"/>
                <a:ext cx="7121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ctr"/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[j]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8F304BE2-4BB4-E947-9EEC-9ECB936B0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345" y="2538721"/>
                <a:ext cx="712197" cy="584775"/>
              </a:xfrm>
              <a:prstGeom prst="rect">
                <a:avLst/>
              </a:prstGeom>
              <a:blipFill>
                <a:blip r:embed="rId4"/>
                <a:stretch>
                  <a:fillRect t="-14583" r="-11966" b="-10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11475B-67AD-4E1A-E9C0-2AF0106D1017}"/>
                  </a:ext>
                </a:extLst>
              </p:cNvPr>
              <p:cNvSpPr txBox="1"/>
              <p:nvPr/>
            </p:nvSpPr>
            <p:spPr>
              <a:xfrm>
                <a:off x="5993290" y="3907115"/>
                <a:ext cx="71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[i]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2C11475B-67AD-4E1A-E9C0-2AF0106D1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90" y="3907115"/>
                <a:ext cx="712197" cy="369332"/>
              </a:xfrm>
              <a:prstGeom prst="rect">
                <a:avLst/>
              </a:prstGeom>
              <a:blipFill>
                <a:blip r:embed="rId5"/>
                <a:stretch>
                  <a:fillRect t="-22951" r="-855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326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25B735-A1D3-0CDC-3E47-83B293338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A71C6E1-AE56-6B23-618D-8CEB9E54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597" y="2701887"/>
            <a:ext cx="2432175" cy="14542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3CE93F1-A2AC-FF41-87DC-EF571140D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3425" y="2549473"/>
            <a:ext cx="3475176" cy="183208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EFF3EE2-E4FD-C277-8332-9A5C4046223C}"/>
              </a:ext>
            </a:extLst>
          </p:cNvPr>
          <p:cNvCxnSpPr>
            <a:cxnSpLocks/>
          </p:cNvCxnSpPr>
          <p:nvPr/>
        </p:nvCxnSpPr>
        <p:spPr>
          <a:xfrm flipV="1">
            <a:off x="6705487" y="2537193"/>
            <a:ext cx="0" cy="1783614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4B57721-CB4C-4C5A-F9B5-E0BEAB0C888E}"/>
              </a:ext>
            </a:extLst>
          </p:cNvPr>
          <p:cNvCxnSpPr>
            <a:cxnSpLocks/>
          </p:cNvCxnSpPr>
          <p:nvPr/>
        </p:nvCxnSpPr>
        <p:spPr>
          <a:xfrm flipH="1">
            <a:off x="6705487" y="2537193"/>
            <a:ext cx="3461770" cy="0"/>
          </a:xfrm>
          <a:prstGeom prst="line">
            <a:avLst/>
          </a:prstGeom>
          <a:noFill/>
          <a:ln>
            <a:solidFill>
              <a:srgbClr val="C0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0FD639-E74E-2EB0-C611-9B09C62DB400}"/>
                  </a:ext>
                </a:extLst>
              </p:cNvPr>
              <p:cNvSpPr txBox="1"/>
              <p:nvPr/>
            </p:nvSpPr>
            <p:spPr>
              <a:xfrm>
                <a:off x="9923143" y="2538721"/>
                <a:ext cx="7121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solidFill>
                                <a:schemeClr val="bg2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>
                  <a:solidFill>
                    <a:schemeClr val="bg2">
                      <a:lumMod val="25000"/>
                    </a:schemeClr>
                  </a:solidFill>
                </a:endParaRPr>
              </a:p>
              <a:p>
                <a:pPr algn="ctr"/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[j]</a:t>
                </a:r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A0FD639-E74E-2EB0-C611-9B09C62DB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143" y="2538721"/>
                <a:ext cx="712197" cy="584775"/>
              </a:xfrm>
              <a:prstGeom prst="rect">
                <a:avLst/>
              </a:prstGeom>
              <a:blipFill>
                <a:blip r:embed="rId4"/>
                <a:stretch>
                  <a:fillRect t="-14583" r="-11111" b="-104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B40F674-F286-8248-E1B7-A413936E03DC}"/>
                  </a:ext>
                </a:extLst>
              </p:cNvPr>
              <p:cNvSpPr txBox="1"/>
              <p:nvPr/>
            </p:nvSpPr>
            <p:spPr>
              <a:xfrm>
                <a:off x="5993290" y="3907115"/>
                <a:ext cx="712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solidFill>
                              <a:schemeClr val="bg2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dirty="0">
                    <a:solidFill>
                      <a:schemeClr val="bg2">
                        <a:lumMod val="25000"/>
                      </a:schemeClr>
                    </a:solidFill>
                  </a:rPr>
                  <a:t>  </a:t>
                </a:r>
                <a:r>
                  <a:rPr lang="fr-FR" sz="1400" dirty="0">
                    <a:solidFill>
                      <a:schemeClr val="bg2">
                        <a:lumMod val="25000"/>
                      </a:schemeClr>
                    </a:solidFill>
                    <a:latin typeface="Consolas" panose="020B0609020204030204" pitchFamily="49" charset="0"/>
                  </a:rPr>
                  <a:t>[i]</a:t>
                </a: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6B40F674-F286-8248-E1B7-A413936E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290" y="3907115"/>
                <a:ext cx="712197" cy="369332"/>
              </a:xfrm>
              <a:prstGeom prst="rect">
                <a:avLst/>
              </a:prstGeom>
              <a:blipFill>
                <a:blip r:embed="rId5"/>
                <a:stretch>
                  <a:fillRect t="-22951" r="-855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716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Grand écran</PresentationFormat>
  <Paragraphs>23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Consolas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</cp:revision>
  <dcterms:created xsi:type="dcterms:W3CDTF">2024-01-10T13:03:34Z</dcterms:created>
  <dcterms:modified xsi:type="dcterms:W3CDTF">2024-01-10T20:56:54Z</dcterms:modified>
</cp:coreProperties>
</file>