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19/01/2016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ithub\PTSI\Modeles\LaTeX_V2.1\png\Fond_SI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" y="-5308"/>
            <a:ext cx="9137723" cy="507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6276" y="-5308"/>
            <a:ext cx="9137724" cy="686330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3D9F9A-E96E-4924-B007-5E1D042E0161}" type="datetime1">
              <a:rPr lang="fr-FR" smtClean="0"/>
              <a:t>19/01/2016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35F5-9055-4584-BC6C-D21D0510D942}" type="datetime1">
              <a:rPr lang="fr-FR" smtClean="0"/>
              <a:t>19/01/2016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A6F-65C6-4CCD-BFA0-59EC0764B261}" type="datetime1">
              <a:rPr lang="fr-FR" smtClean="0"/>
              <a:t>19/01/2016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6CB2-AC18-43F0-821E-8785F8A9C9C5}" type="datetime1">
              <a:rPr lang="fr-FR" smtClean="0"/>
              <a:t>19/01/2016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0263FA-7332-4656-A0D8-70E266A8B4CA}" type="datetime1">
              <a:rPr lang="fr-FR" smtClean="0"/>
              <a:t>19/01/2016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B159-C2AC-4351-9286-87BEB3CD06E7}" type="datetime1">
              <a:rPr lang="fr-FR" smtClean="0"/>
              <a:t>19/01/2016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BAEB-AB05-4F8E-A44B-8C0422BD0685}" type="datetime1">
              <a:rPr lang="fr-FR" smtClean="0"/>
              <a:t>19/01/2016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F9CF-1FB7-461D-9A0E-82305E04F0E2}" type="datetime1">
              <a:rPr lang="fr-FR" smtClean="0"/>
              <a:t>19/01/2016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BD7-6A40-41FE-8FD5-BB2896DD17B6}" type="datetime1">
              <a:rPr lang="fr-FR" smtClean="0"/>
              <a:t>19/01/2016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B5B7-AB48-4630-B6A6-3EDB0D8736F8}" type="datetime1">
              <a:rPr lang="fr-FR" smtClean="0"/>
              <a:t>19/01/2016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A2EC-269A-49AD-B741-DD7E2FE482FF}" type="datetime1">
              <a:rPr lang="fr-FR" smtClean="0"/>
              <a:t>19/01/2016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5A9204-5914-49C5-AB8C-F4F4741D4B57}" type="datetime1">
              <a:rPr lang="fr-FR" smtClean="0"/>
              <a:t>19/01/2016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2</a:t>
            </a:r>
            <a:br>
              <a:rPr lang="fr-FR" dirty="0" smtClean="0"/>
            </a:br>
            <a:r>
              <a:rPr lang="fr-FR" dirty="0" smtClean="0"/>
              <a:t>Simulation numérique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Chapitre 3 – Résolution des équations différentielles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énergétique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Avec le schéma d’Euler implicite :</a:t>
                </a:r>
              </a:p>
              <a:p>
                <a:pPr lvl="1"/>
                <a:r>
                  <a:rPr lang="fr-FR" dirty="0"/>
                  <a:t>O</a:t>
                </a:r>
                <a:r>
                  <a:rPr lang="fr-FR" dirty="0" smtClean="0"/>
                  <a:t>n montre que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66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 smtClean="0"/>
              <a:t>Exemple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Résolution des équations différentielles - Xavier PESSOLES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Prenons l’exemple de l’oscillateur harmonique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=0,5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/>
                                </a:rPr>
                                <m:t>et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On pose 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et donc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 dirty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fr-FR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i="1" dirty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i="1" dirty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En conséquence en utilisant le schéma d’Euler explicite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≃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≃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fr-FR" b="0" i="1" dirty="0" smtClean="0">
                        <a:latin typeface="Cambria Math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b="0" i="0" dirty="0" smtClean="0"/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b="0" i="1" dirty="0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7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en utilisant </a:t>
            </a:r>
            <a:r>
              <a:rPr lang="fr-FR" dirty="0" err="1" smtClean="0"/>
              <a:t>odeint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C:\Enseignement\GitHub\Informatique\P_03_SimulationNumerique\03_ResolutionEquaDiff\Présentation\figur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9144000" cy="435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7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Variation de la durée de calcul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Enseignement\GitHub\Informatique\P_03_SimulationNumerique\03_ResolutionEquaDiff\Présentation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" y="1362829"/>
            <a:ext cx="9175752" cy="43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0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Variation du nombre d’échantillon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Enseignement\GitHub\Informatique\P_03_SimulationNumerique\03_ResolutionEquaDiff\Présentation\figur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35793" cy="43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31640" y="558924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Le schéma d’Euler explicite diverge.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 smtClean="0"/>
              <a:t>Utilisation d’Euler implicite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Résolution des équations différentielles - Xavier PESSOLES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En </a:t>
                </a:r>
                <a:r>
                  <a:rPr lang="fr-FR" dirty="0"/>
                  <a:t>utilisant le schéma d’Euler </a:t>
                </a:r>
                <a:r>
                  <a:rPr lang="fr-FR" dirty="0" smtClean="0"/>
                  <a:t>implicite: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≃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≃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fr-FR" b="0" i="1" dirty="0" smtClean="0">
                        <a:latin typeface="Cambria Math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b="0" i="0" dirty="0" smtClean="0"/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b="0" i="1" dirty="0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FR" i="1" dirty="0">
                        <a:latin typeface="Cambria Math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=−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/>
                                <m:t> 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i="1" dirty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0,</m:t>
                        </m:r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h𝑦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1,</m:t>
                            </m:r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fr-FR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0,</m:t>
                            </m:r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4098" name="Picture 2" descr="C:\Enseignement\GitHub\Informatique\P_03_SimulationNumerique\03_ResolutionEquaDiff\Présentation\figur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8294"/>
            <a:ext cx="8964489" cy="42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6"/>
          <p:cNvSpPr txBox="1">
            <a:spLocks noGrp="1"/>
          </p:cNvSpPr>
          <p:nvPr>
            <p:ph sz="quarter" idx="1"/>
          </p:nvPr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Le schéma d’Euler implicite est stable.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énergétique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On multiplie l’équation par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 smtClean="0"/>
                  <a:t>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𝑑𝑥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𝑑𝑥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=0⇒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/>
                                      </a:rPr>
                                      <m:t>𝑑𝑥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/>
                      </a:rPr>
                      <m:t>=0⇒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𝑑𝑥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𝐸</m:t>
                    </m:r>
                  </m:oMath>
                </a14:m>
                <a:endParaRPr lang="fr-FR" b="0" dirty="0" smtClean="0"/>
              </a:p>
              <a:p>
                <a:r>
                  <a:rPr lang="fr-FR" dirty="0" smtClean="0"/>
                  <a:t>Avec 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𝑑𝑥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: énergie cinétique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 smtClean="0"/>
                  <a:t> : énergie potentielle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25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énergétique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Avec le schéma d’Euler explicite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=−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/>
                                <m:t> +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i="1" dirty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 err="1" smtClean="0"/>
                  <a:t>Mq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i="1" dirty="0" smtClean="0"/>
                  <a:t> :</a:t>
                </a:r>
              </a:p>
              <a:p>
                <a:pPr lvl="2"/>
                <a:r>
                  <a:rPr lang="fr-FR" dirty="0" smtClean="0"/>
                  <a:t>D’une part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  <m:r>
                              <a:rPr lang="fr-FR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r>
                          <a:rPr lang="fr-FR" b="0" i="1" strike="sngStrike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fr-FR" b="0" i="1" strike="sngStrike" smtClean="0">
                            <a:latin typeface="Cambria Math"/>
                          </a:rPr>
                          <m:t>h</m:t>
                        </m:r>
                        <m:sSubSup>
                          <m:sSubSup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trike="sngStrike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r>
                          <a:rPr lang="fr-FR" b="0" i="1" strike="sngStrike" smtClean="0">
                            <a:latin typeface="Cambria Math"/>
                          </a:rPr>
                          <m:t>2</m:t>
                        </m:r>
                        <m:sSubSup>
                          <m:sSubSupPr>
                            <m:ctrlPr>
                              <a:rPr lang="fr-FR" i="1" strike="sngStrike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 strike="sngStrike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 strike="sngStrike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 strike="sngStrike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trike="sngStrike" smtClean="0">
                            <a:latin typeface="Cambria Math"/>
                          </a:rPr>
                          <m:t>h</m:t>
                        </m:r>
                        <m:sSub>
                          <m:sSub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D’autre part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4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579</TotalTime>
  <Words>1266</Words>
  <Application>Microsoft Office PowerPoint</Application>
  <PresentationFormat>Affichage à l'écran (4:3)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Origine</vt:lpstr>
      <vt:lpstr> Partie 2 Simulation numérique</vt:lpstr>
      <vt:lpstr>Exemple</vt:lpstr>
      <vt:lpstr>Solution en utilisant odeint</vt:lpstr>
      <vt:lpstr>Variation de la durée de calcul</vt:lpstr>
      <vt:lpstr>Variation du nombre d’échantillon</vt:lpstr>
      <vt:lpstr>Utilisation d’Euler implicite</vt:lpstr>
      <vt:lpstr>Présentation PowerPoint</vt:lpstr>
      <vt:lpstr>Considération énergétique</vt:lpstr>
      <vt:lpstr>Considération énergétique</vt:lpstr>
      <vt:lpstr>Considération énergétique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114</cp:revision>
  <dcterms:created xsi:type="dcterms:W3CDTF">2014-09-30T07:33:25Z</dcterms:created>
  <dcterms:modified xsi:type="dcterms:W3CDTF">2016-01-18T23:19:09Z</dcterms:modified>
</cp:coreProperties>
</file>