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02/09/2014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9211570" cy="4902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528" y="1628800"/>
            <a:ext cx="5256584" cy="42544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flipH="1">
            <a:off x="5580112" y="3645024"/>
            <a:ext cx="3954986" cy="2238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 flipH="1">
            <a:off x="5580112" y="1628800"/>
            <a:ext cx="3954986" cy="201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23528" y="29249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Éditeur de texte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581358" y="2889572"/>
            <a:ext cx="35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Explorateur de variable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5581359" y="5013176"/>
            <a:ext cx="3562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Console / Invite de commande / Shell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1296062" y="1268760"/>
            <a:ext cx="251601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 flipV="1">
            <a:off x="5436096" y="1268760"/>
            <a:ext cx="345638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817612" y="334397"/>
            <a:ext cx="2268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Exécution du contenu de l’éditeur de texte</a:t>
            </a:r>
            <a:endParaRPr lang="fr-FR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228470" y="587901"/>
            <a:ext cx="226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Répertoire courant</a:t>
            </a:r>
            <a:endParaRPr lang="fr-FR" b="1" dirty="0"/>
          </a:p>
        </p:txBody>
      </p:sp>
      <p:cxnSp>
        <p:nvCxnSpPr>
          <p:cNvPr id="15" name="Connecteur droit 14"/>
          <p:cNvCxnSpPr>
            <a:stCxn id="14" idx="1"/>
          </p:cNvCxnSpPr>
          <p:nvPr/>
        </p:nvCxnSpPr>
        <p:spPr>
          <a:xfrm flipH="1">
            <a:off x="5796136" y="772567"/>
            <a:ext cx="432334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5796136" y="772567"/>
            <a:ext cx="0" cy="496194"/>
          </a:xfrm>
          <a:prstGeom prst="line">
            <a:avLst/>
          </a:prstGeom>
          <a:noFill/>
          <a:ln w="38100">
            <a:solidFill>
              <a:srgbClr val="FF000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>
            <a:stCxn id="13" idx="1"/>
          </p:cNvCxnSpPr>
          <p:nvPr/>
        </p:nvCxnSpPr>
        <p:spPr>
          <a:xfrm flipH="1">
            <a:off x="1422822" y="657563"/>
            <a:ext cx="394790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1422822" y="657563"/>
            <a:ext cx="0" cy="611198"/>
          </a:xfrm>
          <a:prstGeom prst="line">
            <a:avLst/>
          </a:prstGeom>
          <a:noFill/>
          <a:ln w="38100">
            <a:solidFill>
              <a:srgbClr val="FF000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571980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Affichage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2</cp:revision>
  <dcterms:created xsi:type="dcterms:W3CDTF">2014-09-02T13:43:19Z</dcterms:created>
  <dcterms:modified xsi:type="dcterms:W3CDTF">2014-09-02T14:16:40Z</dcterms:modified>
</cp:coreProperties>
</file>