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9" autoAdjust="0"/>
  </p:normalViewPr>
  <p:slideViewPr>
    <p:cSldViewPr>
      <p:cViewPr>
        <p:scale>
          <a:sx n="200" d="100"/>
          <a:sy n="200" d="100"/>
        </p:scale>
        <p:origin x="4656" y="2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971600" y="617929"/>
            <a:ext cx="1149600" cy="1329680"/>
            <a:chOff x="971600" y="548680"/>
            <a:chExt cx="1149600" cy="1329680"/>
          </a:xfrm>
        </p:grpSpPr>
        <p:grpSp>
          <p:nvGrpSpPr>
            <p:cNvPr id="6" name="Groupe 5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7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9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pSp>
        <p:nvGrpSpPr>
          <p:cNvPr id="51" name="Groupe 50"/>
          <p:cNvGrpSpPr/>
          <p:nvPr/>
        </p:nvGrpSpPr>
        <p:grpSpPr>
          <a:xfrm>
            <a:off x="2393758" y="617929"/>
            <a:ext cx="1149600" cy="1329680"/>
            <a:chOff x="971600" y="548680"/>
            <a:chExt cx="1149600" cy="1329680"/>
          </a:xfrm>
        </p:grpSpPr>
        <p:grpSp>
          <p:nvGrpSpPr>
            <p:cNvPr id="52" name="Groupe 51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65" name="Rectangle à coins arrondis 64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53" name="Groupe 52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63" name="Rectangle à coins arrondis 62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61" name="Rectangle à coins arrondis 6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59" name="Rectangle à coins arrondis 58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9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57" name="Rectangle à coins arrondis 5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7</a:t>
                </a:r>
                <a:r>
                  <a:rPr lang="fr-FR" sz="1200" dirty="0" smtClean="0"/>
                  <a:t>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pSp>
        <p:nvGrpSpPr>
          <p:cNvPr id="67" name="Groupe 66"/>
          <p:cNvGrpSpPr/>
          <p:nvPr/>
        </p:nvGrpSpPr>
        <p:grpSpPr>
          <a:xfrm>
            <a:off x="3815916" y="617929"/>
            <a:ext cx="1149600" cy="1329680"/>
            <a:chOff x="971600" y="548680"/>
            <a:chExt cx="1149600" cy="1329680"/>
          </a:xfrm>
        </p:grpSpPr>
        <p:grpSp>
          <p:nvGrpSpPr>
            <p:cNvPr id="68" name="Groupe 67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81" name="Rectangle à coins arrondis 8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69" name="Groupe 68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79" name="Rectangle à coins arrondis 78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70" name="Groupe 69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77" name="Rectangle à coins arrondis 7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9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71" name="Groupe 70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75" name="Rectangle à coins arrondis 74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7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72" name="Groupe 71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pSp>
        <p:nvGrpSpPr>
          <p:cNvPr id="83" name="Groupe 82"/>
          <p:cNvGrpSpPr/>
          <p:nvPr/>
        </p:nvGrpSpPr>
        <p:grpSpPr>
          <a:xfrm>
            <a:off x="5238074" y="617929"/>
            <a:ext cx="1149600" cy="1329680"/>
            <a:chOff x="971600" y="548680"/>
            <a:chExt cx="1149600" cy="1329680"/>
          </a:xfrm>
        </p:grpSpPr>
        <p:grpSp>
          <p:nvGrpSpPr>
            <p:cNvPr id="84" name="Groupe 83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97" name="Rectangle à coins arrondis 9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95" name="Rectangle à coins arrondis 94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ZoneTexte 95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9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ZoneTexte 93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7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87" name="Groupe 86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91" name="Rectangle à coins arrondis 9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3</a:t>
                </a:r>
                <a:r>
                  <a:rPr lang="fr-FR" sz="1200" dirty="0" smtClean="0"/>
                  <a:t>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pSp>
        <p:nvGrpSpPr>
          <p:cNvPr id="99" name="Groupe 98"/>
          <p:cNvGrpSpPr/>
          <p:nvPr/>
        </p:nvGrpSpPr>
        <p:grpSpPr>
          <a:xfrm>
            <a:off x="6660232" y="617929"/>
            <a:ext cx="1149600" cy="1329680"/>
            <a:chOff x="971600" y="548680"/>
            <a:chExt cx="1149600" cy="1329680"/>
          </a:xfrm>
        </p:grpSpPr>
        <p:grpSp>
          <p:nvGrpSpPr>
            <p:cNvPr id="100" name="Groupe 99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113" name="Rectangle à coins arrondis 112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9</a:t>
                </a:r>
                <a:r>
                  <a:rPr lang="fr-FR" sz="1200" dirty="0" smtClean="0"/>
                  <a:t>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111" name="Rectangle à coins arrondis 11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7</a:t>
                </a:r>
                <a:r>
                  <a:rPr lang="fr-FR" sz="1200" dirty="0" smtClean="0"/>
                  <a:t>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2" name="Groupe 101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109" name="Rectangle à coins arrondis 108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3" name="Groupe 102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107" name="Rectangle à coins arrondis 10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ZoneTexte 10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4" name="Groupe 103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105" name="Rectangle à coins arrondis 104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ZoneTexte 105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82531"/>
              </p:ext>
            </p:extLst>
          </p:nvPr>
        </p:nvGraphicFramePr>
        <p:xfrm>
          <a:off x="1417800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au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13370"/>
              </p:ext>
            </p:extLst>
          </p:nvPr>
        </p:nvGraphicFramePr>
        <p:xfrm>
          <a:off x="2839958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au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78782"/>
              </p:ext>
            </p:extLst>
          </p:nvPr>
        </p:nvGraphicFramePr>
        <p:xfrm>
          <a:off x="4262116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au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4606"/>
              </p:ext>
            </p:extLst>
          </p:nvPr>
        </p:nvGraphicFramePr>
        <p:xfrm>
          <a:off x="5684274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au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12437"/>
              </p:ext>
            </p:extLst>
          </p:nvPr>
        </p:nvGraphicFramePr>
        <p:xfrm>
          <a:off x="7106432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5" name="Connecteur droit 124"/>
          <p:cNvCxnSpPr/>
          <p:nvPr/>
        </p:nvCxnSpPr>
        <p:spPr>
          <a:xfrm>
            <a:off x="1664000" y="3429000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1671200" y="314096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490958" y="3148291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483758" y="340981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2024000" y="3140968"/>
            <a:ext cx="459758" cy="2688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2024000" y="3140968"/>
            <a:ext cx="466958" cy="2880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3099641" y="3403144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3099641" y="314096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3093358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4521799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4521799" y="314096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4521799" y="3409817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3905916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5328074" y="2564904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4521799" y="2564904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881799" y="2564904"/>
            <a:ext cx="446275" cy="2880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3905916" y="3136484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3915132" y="339112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5335274" y="2867223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5328074" y="3136682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5337290" y="340107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V="1">
            <a:off x="3459641" y="3136682"/>
            <a:ext cx="446275" cy="2664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3459641" y="2852937"/>
            <a:ext cx="446275" cy="2880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3459641" y="2852936"/>
            <a:ext cx="455491" cy="5381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4881799" y="2564904"/>
            <a:ext cx="455491" cy="82622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4881799" y="2861320"/>
            <a:ext cx="455491" cy="2796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4881799" y="3138488"/>
            <a:ext cx="447439" cy="2713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5943957" y="2873490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5943957" y="3161522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6750232" y="2585458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5943957" y="258545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V="1">
            <a:off x="6303957" y="2585458"/>
            <a:ext cx="446275" cy="2880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6757432" y="288777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6750232" y="3157236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5943957" y="3421631"/>
            <a:ext cx="1175491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6303957" y="2276872"/>
            <a:ext cx="446275" cy="30858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V="1">
            <a:off x="6303957" y="2881874"/>
            <a:ext cx="455491" cy="2796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6297674" y="2276872"/>
            <a:ext cx="453722" cy="88217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5937674" y="2276872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6750232" y="228581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1034000" y="2204864"/>
            <a:ext cx="0" cy="1296144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 rot="16200000">
            <a:off x="275350" y="2737520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Sens croissant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91270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 rot="16200000">
            <a:off x="5392490" y="2139788"/>
            <a:ext cx="583569" cy="572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800" dirty="0" smtClean="0"/>
              <a:t>Zone de tri</a:t>
            </a:r>
            <a:endParaRPr lang="fr-FR" sz="800" dirty="0"/>
          </a:p>
        </p:txBody>
      </p:sp>
      <p:sp>
        <p:nvSpPr>
          <p:cNvPr id="136" name="Rectangle 135"/>
          <p:cNvSpPr/>
          <p:nvPr/>
        </p:nvSpPr>
        <p:spPr>
          <a:xfrm rot="16200000">
            <a:off x="3834291" y="2279629"/>
            <a:ext cx="863251" cy="572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 smtClean="0"/>
              <a:t>Zone de tri</a:t>
            </a:r>
            <a:endParaRPr lang="fr-FR" sz="900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2278568" y="2411138"/>
            <a:ext cx="1144781" cy="572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 smtClean="0"/>
              <a:t>Zone de tri</a:t>
            </a:r>
            <a:endParaRPr lang="fr-FR" sz="900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749499" y="2558827"/>
            <a:ext cx="1455611" cy="572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 smtClean="0"/>
              <a:t>Zone de tri</a:t>
            </a:r>
            <a:endParaRPr lang="fr-FR" sz="900" dirty="0"/>
          </a:p>
        </p:txBody>
      </p:sp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94336"/>
              </p:ext>
            </p:extLst>
          </p:nvPr>
        </p:nvGraphicFramePr>
        <p:xfrm>
          <a:off x="1417800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au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57547"/>
              </p:ext>
            </p:extLst>
          </p:nvPr>
        </p:nvGraphicFramePr>
        <p:xfrm>
          <a:off x="2839958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au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80915"/>
              </p:ext>
            </p:extLst>
          </p:nvPr>
        </p:nvGraphicFramePr>
        <p:xfrm>
          <a:off x="4262116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au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71813"/>
              </p:ext>
            </p:extLst>
          </p:nvPr>
        </p:nvGraphicFramePr>
        <p:xfrm>
          <a:off x="5684274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au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69493"/>
              </p:ext>
            </p:extLst>
          </p:nvPr>
        </p:nvGraphicFramePr>
        <p:xfrm>
          <a:off x="7106432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5" name="Connecteur droit 124"/>
          <p:cNvCxnSpPr/>
          <p:nvPr/>
        </p:nvCxnSpPr>
        <p:spPr>
          <a:xfrm>
            <a:off x="1664000" y="3429000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1679312" y="258793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490958" y="2587938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483758" y="340981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2039312" y="2585458"/>
            <a:ext cx="444446" cy="8243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2024000" y="2585458"/>
            <a:ext cx="466958" cy="84354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3099641" y="314096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3093358" y="2285817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3905916" y="2314590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3905916" y="3136484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>
            <a:stCxn id="121" idx="3"/>
            <a:endCxn id="122" idx="1"/>
          </p:cNvCxnSpPr>
          <p:nvPr/>
        </p:nvCxnSpPr>
        <p:spPr>
          <a:xfrm>
            <a:off x="4519316" y="2854660"/>
            <a:ext cx="1164958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3453358" y="2276872"/>
            <a:ext cx="452558" cy="85981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3459641" y="2314590"/>
            <a:ext cx="446275" cy="82637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6750232" y="2585458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5943957" y="258545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6303957" y="2276872"/>
            <a:ext cx="446275" cy="30858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6297674" y="2276872"/>
            <a:ext cx="453722" cy="30858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5937674" y="2276872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6750232" y="228581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1034000" y="2204864"/>
            <a:ext cx="0" cy="1296144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 rot="16200000">
            <a:off x="275350" y="2737520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Sens croissant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48316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116</Words>
  <Application>Microsoft Office PowerPoint</Application>
  <PresentationFormat>Affichage à l'écran (4:3)</PresentationFormat>
  <Paragraphs>81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2013-11-06T21:08:42Z</dcterms:created>
  <dcterms:modified xsi:type="dcterms:W3CDTF">2013-11-07T21:28:41Z</dcterms:modified>
</cp:coreProperties>
</file>