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Informatique\TP\06_AnalyseMesure\programme\Moyenne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357" y="3640286"/>
            <a:ext cx="434135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Enseignements\GitHub\Informatique\TP\06_AnalyseMesure\programme\Moyenne_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56" y="33251"/>
            <a:ext cx="434135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s\GitHub\Informatique\TP\06_AnalyseMesure\programme\Moyenne_GL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8" y="3618000"/>
            <a:ext cx="434135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Enseignements\GitHub\Informatique\TP\06_AnalyseMesure\programme\Moyenne_GL_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" y="12236"/>
            <a:ext cx="434135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892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2</cp:revision>
  <dcterms:created xsi:type="dcterms:W3CDTF">2015-01-06T12:32:09Z</dcterms:created>
  <dcterms:modified xsi:type="dcterms:W3CDTF">2015-01-06T13:01:11Z</dcterms:modified>
</cp:coreProperties>
</file>