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e 86"/>
          <p:cNvGrpSpPr/>
          <p:nvPr/>
        </p:nvGrpSpPr>
        <p:grpSpPr>
          <a:xfrm>
            <a:off x="251520" y="1052736"/>
            <a:ext cx="1440160" cy="1656184"/>
            <a:chOff x="971600" y="1052736"/>
            <a:chExt cx="1440160" cy="1656184"/>
          </a:xfrm>
        </p:grpSpPr>
        <p:cxnSp>
          <p:nvCxnSpPr>
            <p:cNvPr id="3" name="Connecteur droit 2"/>
            <p:cNvCxnSpPr/>
            <p:nvPr/>
          </p:nvCxnSpPr>
          <p:spPr>
            <a:xfrm>
              <a:off x="971600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971600" y="2708920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411760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583668" y="105273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3668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691680" y="1340768"/>
              <a:ext cx="0" cy="10801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/>
          <p:cNvGrpSpPr/>
          <p:nvPr/>
        </p:nvGrpSpPr>
        <p:grpSpPr>
          <a:xfrm>
            <a:off x="1871700" y="1052736"/>
            <a:ext cx="1440160" cy="1656184"/>
            <a:chOff x="2771800" y="1034123"/>
            <a:chExt cx="1440160" cy="1656184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2771800" y="1250147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771800" y="2690307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4211960" y="1250147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383868" y="1034123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83868" y="2474283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3491880" y="1322155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83868" y="2258259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avec flèche 29"/>
            <p:cNvCxnSpPr>
              <a:stCxn id="29" idx="3"/>
            </p:cNvCxnSpPr>
            <p:nvPr/>
          </p:nvCxnSpPr>
          <p:spPr>
            <a:xfrm>
              <a:off x="3599892" y="2366271"/>
              <a:ext cx="18002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3203848" y="2366271"/>
              <a:ext cx="18002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3131840" y="2089272"/>
              <a:ext cx="252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?</a:t>
              </a:r>
              <a:endParaRPr lang="fr-FR" sz="12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599892" y="2089271"/>
              <a:ext cx="252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?</a:t>
              </a:r>
              <a:endParaRPr lang="fr-FR" sz="1200" dirty="0"/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5112060" y="1268760"/>
            <a:ext cx="1440160" cy="1440160"/>
            <a:chOff x="6300192" y="1268760"/>
            <a:chExt cx="1440160" cy="1440160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630019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6300192" y="2708920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774035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912260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96236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27203" y="2492840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3491880" y="1268760"/>
            <a:ext cx="1440160" cy="1440160"/>
            <a:chOff x="4572000" y="1294535"/>
            <a:chExt cx="1440160" cy="144016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4572000" y="1294535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4572000" y="2734695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6012160" y="1294535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84068" y="2518671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68044" y="2518671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 85"/>
            <p:cNvGrpSpPr/>
            <p:nvPr/>
          </p:nvGrpSpPr>
          <p:grpSpPr>
            <a:xfrm>
              <a:off x="5184068" y="2133659"/>
              <a:ext cx="468052" cy="385012"/>
              <a:chOff x="3536268" y="2241671"/>
              <a:chExt cx="468052" cy="38501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536268" y="2410659"/>
                <a:ext cx="216024" cy="2160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2" name="Connecteur droit avec flèche 81"/>
              <p:cNvCxnSpPr>
                <a:stCxn id="81" idx="3"/>
              </p:cNvCxnSpPr>
              <p:nvPr/>
            </p:nvCxnSpPr>
            <p:spPr>
              <a:xfrm>
                <a:off x="3752292" y="2518671"/>
                <a:ext cx="18002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sysDash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752292" y="2241671"/>
                <a:ext cx="2520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?</a:t>
                </a:r>
                <a:endParaRPr lang="fr-FR" sz="1200" dirty="0"/>
              </a:p>
            </p:txBody>
          </p:sp>
        </p:grpSp>
      </p:grpSp>
      <p:grpSp>
        <p:nvGrpSpPr>
          <p:cNvPr id="119" name="Groupe 118"/>
          <p:cNvGrpSpPr/>
          <p:nvPr/>
        </p:nvGrpSpPr>
        <p:grpSpPr>
          <a:xfrm>
            <a:off x="6721874" y="1052736"/>
            <a:ext cx="1440160" cy="1656184"/>
            <a:chOff x="6300192" y="1052736"/>
            <a:chExt cx="1440160" cy="1656184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30019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6300192" y="2708920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V="1">
              <a:off x="774035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6912260" y="105273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12260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avec flèche 124"/>
            <p:cNvCxnSpPr/>
            <p:nvPr/>
          </p:nvCxnSpPr>
          <p:spPr>
            <a:xfrm>
              <a:off x="7020272" y="1340768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696236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27203" y="2492840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7333942" y="2278199"/>
            <a:ext cx="2160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128"/>
          <p:cNvSpPr txBox="1"/>
          <p:nvPr/>
        </p:nvSpPr>
        <p:spPr>
          <a:xfrm>
            <a:off x="251520" y="270886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premier grain de sable tombe au milieu du sablier.</a:t>
            </a:r>
            <a:endParaRPr lang="fr-FR" sz="10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1871700" y="2708864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second grain tombe sur le premier puis tombe aléatoirement d’un côté ou de l’autre</a:t>
            </a:r>
            <a:endParaRPr lang="fr-FR" sz="1000" dirty="0"/>
          </a:p>
        </p:txBody>
      </p:sp>
      <p:sp>
        <p:nvSpPr>
          <p:cNvPr id="131" name="ZoneTexte 130"/>
          <p:cNvSpPr txBox="1"/>
          <p:nvPr/>
        </p:nvSpPr>
        <p:spPr>
          <a:xfrm>
            <a:off x="3491880" y="2708864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troisième grain tombe sur le premier puis tombe sur une pile « latérale » si l’une d’entre elle a un étage inférieur.</a:t>
            </a:r>
            <a:endParaRPr lang="fr-FR" sz="10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5112060" y="2708920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troisième grain tombe sur le premier puis tombe sur une pile « latérale » si l’une d’entre elle a un étage inférieur.</a:t>
            </a:r>
            <a:endParaRPr lang="fr-FR" sz="10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21874" y="2708863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quatrième grain reste sur la pile car les deux piles adjacentes ont un niveau plus bas…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65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971600" y="1052680"/>
            <a:ext cx="1440160" cy="1656184"/>
            <a:chOff x="6300192" y="1052736"/>
            <a:chExt cx="1440160" cy="1656184"/>
          </a:xfrm>
        </p:grpSpPr>
        <p:cxnSp>
          <p:nvCxnSpPr>
            <p:cNvPr id="27" name="Connecteur droit 26"/>
            <p:cNvCxnSpPr/>
            <p:nvPr/>
          </p:nvCxnSpPr>
          <p:spPr>
            <a:xfrm>
              <a:off x="630019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6300192" y="2708920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774035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912260" y="105273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12260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7020272" y="1340768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696236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27203" y="2492840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583668" y="2278143"/>
            <a:ext cx="2160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1780609" y="2132856"/>
            <a:ext cx="18002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1384565" y="2132856"/>
            <a:ext cx="18002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312557" y="1855857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?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780609" y="185585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?</a:t>
            </a:r>
            <a:endParaRPr lang="fr-FR" sz="1200" dirty="0"/>
          </a:p>
        </p:txBody>
      </p:sp>
      <p:grpSp>
        <p:nvGrpSpPr>
          <p:cNvPr id="40" name="Groupe 39"/>
          <p:cNvGrpSpPr/>
          <p:nvPr/>
        </p:nvGrpSpPr>
        <p:grpSpPr>
          <a:xfrm>
            <a:off x="3131840" y="1052624"/>
            <a:ext cx="1440160" cy="1656184"/>
            <a:chOff x="6300192" y="1052736"/>
            <a:chExt cx="1440160" cy="1656184"/>
          </a:xfrm>
        </p:grpSpPr>
        <p:cxnSp>
          <p:nvCxnSpPr>
            <p:cNvPr id="41" name="Connecteur droit 40"/>
            <p:cNvCxnSpPr/>
            <p:nvPr/>
          </p:nvCxnSpPr>
          <p:spPr>
            <a:xfrm>
              <a:off x="630019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>
              <a:off x="6300192" y="2708920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774035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912260" y="105273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12260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7020272" y="1340768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696236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27203" y="2492840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3743908" y="2276704"/>
            <a:ext cx="2160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3527884" y="2139644"/>
            <a:ext cx="18002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959932" y="2276704"/>
            <a:ext cx="2160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/>
          <p:cNvGrpSpPr/>
          <p:nvPr/>
        </p:nvGrpSpPr>
        <p:grpSpPr>
          <a:xfrm>
            <a:off x="5292080" y="1052680"/>
            <a:ext cx="1440160" cy="1656184"/>
            <a:chOff x="6300192" y="1052736"/>
            <a:chExt cx="1440160" cy="1656184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630019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H="1">
              <a:off x="6300192" y="2708920"/>
              <a:ext cx="1440160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7740352" y="1268760"/>
              <a:ext cx="0" cy="14401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6912260" y="105273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12260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avec flèche 73"/>
            <p:cNvCxnSpPr/>
            <p:nvPr/>
          </p:nvCxnSpPr>
          <p:spPr>
            <a:xfrm>
              <a:off x="7020272" y="1340768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696236" y="2492896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127203" y="2492840"/>
              <a:ext cx="216024" cy="2160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904148" y="2276760"/>
            <a:ext cx="2160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6118726" y="2172304"/>
            <a:ext cx="180020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88124" y="2275453"/>
            <a:ext cx="2160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950626" y="271169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Cas 1 :</a:t>
            </a:r>
          </a:p>
          <a:p>
            <a:pPr algn="ctr"/>
            <a:r>
              <a:rPr lang="fr-FR" sz="1000" dirty="0" smtClean="0"/>
              <a:t>Chute aléatoire</a:t>
            </a:r>
            <a:endParaRPr lang="fr-FR" sz="1000" dirty="0"/>
          </a:p>
        </p:txBody>
      </p:sp>
      <p:sp>
        <p:nvSpPr>
          <p:cNvPr id="81" name="ZoneTexte 80"/>
          <p:cNvSpPr txBox="1"/>
          <p:nvPr/>
        </p:nvSpPr>
        <p:spPr>
          <a:xfrm>
            <a:off x="3131840" y="270875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Cas 2 :</a:t>
            </a:r>
          </a:p>
          <a:p>
            <a:pPr algn="ctr"/>
            <a:r>
              <a:rPr lang="fr-FR" sz="1000" dirty="0" smtClean="0"/>
              <a:t>Chute à gauche</a:t>
            </a:r>
            <a:endParaRPr lang="fr-FR" sz="10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313054" y="2705813"/>
            <a:ext cx="141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Cas 2 :</a:t>
            </a:r>
          </a:p>
          <a:p>
            <a:pPr algn="ctr"/>
            <a:r>
              <a:rPr lang="fr-FR" sz="1000" dirty="0" smtClean="0"/>
              <a:t>Chute à droite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90541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548680"/>
            <a:ext cx="2160240" cy="50405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tas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>
            <a:off x="4211960" y="1052736"/>
            <a:ext cx="0" cy="360040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3131840" y="1412776"/>
            <a:ext cx="2160240" cy="50405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Empiler un grain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(</a:t>
            </a:r>
            <a:r>
              <a:rPr lang="fr-FR" sz="1200" smtClean="0">
                <a:solidFill>
                  <a:schemeClr val="tx1"/>
                </a:solidFill>
              </a:rPr>
              <a:t>au milieu du tas)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211960" y="1916832"/>
            <a:ext cx="0" cy="360040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131840" y="2276872"/>
            <a:ext cx="2160240" cy="50405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Définition d’un sens de chute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211960" y="2780928"/>
            <a:ext cx="0" cy="360040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131840" y="3140968"/>
            <a:ext cx="2160240" cy="50405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Chute du grain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03103" y="3645024"/>
            <a:ext cx="0" cy="648072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211960" y="1232756"/>
            <a:ext cx="1800200" cy="0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012160" y="1232756"/>
            <a:ext cx="0" cy="2592288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211960" y="3825044"/>
            <a:ext cx="1800200" cy="0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10258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112</Words>
  <Application>Microsoft Office PowerPoint</Application>
  <PresentationFormat>Affichage à l'écran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16</cp:revision>
  <dcterms:created xsi:type="dcterms:W3CDTF">2015-09-30T07:03:29Z</dcterms:created>
  <dcterms:modified xsi:type="dcterms:W3CDTF">2015-12-08T23:30:30Z</dcterms:modified>
</cp:coreProperties>
</file>