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21" Type="http://schemas.openxmlformats.org/officeDocument/2006/relationships/image" Target="../media/image40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20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2006048" y="1501808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𝒊𝒏𝒕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48" y="1501808"/>
                <a:ext cx="29067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291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02092" y="548299"/>
            <a:ext cx="1440160" cy="2880701"/>
          </a:xfrm>
          <a:prstGeom prst="rect">
            <a:avLst/>
          </a:prstGeom>
          <a:pattFill prst="lt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/>
          <p:nvPr/>
        </p:nvCxnSpPr>
        <p:spPr>
          <a:xfrm>
            <a:off x="2402092" y="548299"/>
            <a:ext cx="0" cy="288070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842252" y="548299"/>
            <a:ext cx="0" cy="289651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114060" y="1988649"/>
            <a:ext cx="21602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ZoneTexte 134"/>
          <p:cNvSpPr txBox="1"/>
          <p:nvPr/>
        </p:nvSpPr>
        <p:spPr>
          <a:xfrm>
            <a:off x="2405362" y="725411"/>
            <a:ext cx="1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Mur</a:t>
            </a:r>
            <a:endParaRPr lang="fr-F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4727440" y="967946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440" y="967946"/>
                <a:ext cx="29067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27083" r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3842252" y="1996557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52" y="1996557"/>
                <a:ext cx="2906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/>
          <p:cNvCxnSpPr/>
          <p:nvPr/>
        </p:nvCxnSpPr>
        <p:spPr>
          <a:xfrm flipV="1">
            <a:off x="1289827" y="2590006"/>
            <a:ext cx="0" cy="78437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 rot="5400000" flipV="1">
            <a:off x="1682012" y="2982191"/>
            <a:ext cx="0" cy="78437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/>
          <p:cNvSpPr/>
          <p:nvPr/>
        </p:nvSpPr>
        <p:spPr>
          <a:xfrm>
            <a:off x="1174535" y="3253214"/>
            <a:ext cx="216024" cy="2160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16" idx="1"/>
            <a:endCxn id="16" idx="5"/>
          </p:cNvCxnSpPr>
          <p:nvPr/>
        </p:nvCxnSpPr>
        <p:spPr>
          <a:xfrm>
            <a:off x="1206171" y="3284850"/>
            <a:ext cx="152752" cy="15275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3"/>
            <a:endCxn id="16" idx="7"/>
          </p:cNvCxnSpPr>
          <p:nvPr/>
        </p:nvCxnSpPr>
        <p:spPr>
          <a:xfrm flipV="1">
            <a:off x="1206171" y="3284850"/>
            <a:ext cx="152752" cy="15275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999150" y="2590006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 dirty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50" y="2590006"/>
                <a:ext cx="2906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1928858" y="3066599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58" y="3066599"/>
                <a:ext cx="29067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915494" y="320733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4" y="3207337"/>
                <a:ext cx="290677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11765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/>
          <p:cNvCxnSpPr/>
          <p:nvPr/>
        </p:nvCxnSpPr>
        <p:spPr>
          <a:xfrm flipV="1">
            <a:off x="4872779" y="1268760"/>
            <a:ext cx="0" cy="143907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872779" y="2707840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4872779" y="1772816"/>
            <a:ext cx="72008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592859" y="1772816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592859" y="2276872"/>
            <a:ext cx="72008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4872779" y="2277642"/>
            <a:ext cx="720080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872779" y="2013280"/>
            <a:ext cx="720080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592859" y="2276872"/>
            <a:ext cx="0" cy="467022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/>
              <p:cNvSpPr txBox="1"/>
              <p:nvPr/>
            </p:nvSpPr>
            <p:spPr>
              <a:xfrm>
                <a:off x="4572000" y="161892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  <m:sup>
                          <m:r>
                            <a:rPr lang="fr-FR" sz="1400" b="0" i="1" dirty="0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18927"/>
                <a:ext cx="290677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2916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4582101" y="2114233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  <m:sup>
                          <m:r>
                            <a:rPr lang="fr-FR" sz="1400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01" y="2114233"/>
                <a:ext cx="290677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29787" r="-63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6312939" y="2553950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39" y="2553950"/>
                <a:ext cx="2906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5447520" y="2708801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20" y="2708801"/>
                <a:ext cx="290677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921283" y="150180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3" y="1501807"/>
                <a:ext cx="290677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27083" r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2092" y="1980741"/>
            <a:ext cx="4330148" cy="1448259"/>
          </a:xfrm>
          <a:prstGeom prst="rect">
            <a:avLst/>
          </a:prstGeom>
          <a:pattFill prst="lt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402092" y="1996557"/>
            <a:ext cx="0" cy="143244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732240" y="1980741"/>
            <a:ext cx="0" cy="144825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/>
          <p:cNvSpPr txBox="1"/>
          <p:nvPr/>
        </p:nvSpPr>
        <p:spPr>
          <a:xfrm>
            <a:off x="3842252" y="2123564"/>
            <a:ext cx="1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Mur</a:t>
            </a:r>
            <a:endParaRPr lang="fr-F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2402092" y="3789040"/>
            <a:ext cx="435255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02092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32240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31840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842252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560615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279142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5997669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288350" y="4008237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50" y="4008237"/>
                <a:ext cx="290677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986501" y="4008237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01" y="4008237"/>
                <a:ext cx="29067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696913" y="4008237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13" y="4008237"/>
                <a:ext cx="29067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094228" y="3619763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8" y="3619763"/>
                <a:ext cx="290677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267372" y="3945066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  <m:r>
                        <a:rPr lang="fr-FR" sz="16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2" y="3945066"/>
                <a:ext cx="92973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532801" y="3955745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801" y="3955745"/>
                <a:ext cx="92973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095747" y="4008237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7" y="4008237"/>
                <a:ext cx="92973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4814274" y="397421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4" y="3974210"/>
                <a:ext cx="929736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/>
          <p:nvPr/>
        </p:nvCxnSpPr>
        <p:spPr>
          <a:xfrm flipH="1">
            <a:off x="3842252" y="3689630"/>
            <a:ext cx="72491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/>
                        </a:rPr>
                        <m:t>Δ</m:t>
                      </m:r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7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2092" y="1980741"/>
            <a:ext cx="4330148" cy="1448259"/>
          </a:xfrm>
          <a:prstGeom prst="rect">
            <a:avLst/>
          </a:prstGeom>
          <a:pattFill prst="lt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402092" y="1996557"/>
            <a:ext cx="0" cy="143244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732240" y="1980741"/>
            <a:ext cx="0" cy="144825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/>
          <p:cNvSpPr txBox="1"/>
          <p:nvPr/>
        </p:nvSpPr>
        <p:spPr>
          <a:xfrm>
            <a:off x="3842252" y="2123564"/>
            <a:ext cx="1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Mur</a:t>
            </a:r>
            <a:endParaRPr lang="fr-F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2402092" y="3789040"/>
            <a:ext cx="435255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02092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32240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31840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842252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560615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279142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5997669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288350" y="3968700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50" y="3968700"/>
                <a:ext cx="29067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986501" y="3968700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01" y="3968700"/>
                <a:ext cx="29067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696913" y="3968700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13" y="3968700"/>
                <a:ext cx="290677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787807" y="4194902"/>
                <a:ext cx="783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Instant </a:t>
                </a:r>
                <a14:m>
                  <m:oMath xmlns:m="http://schemas.openxmlformats.org/officeDocument/2006/math">
                    <m:r>
                      <a:rPr lang="fr-FR" sz="1200" i="0" dirty="0" smtClean="0">
                        <a:latin typeface="Cambria Math"/>
                      </a:rPr>
                      <m:t>0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807" y="4194902"/>
                <a:ext cx="783489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267372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  <m:r>
                        <a:rPr lang="fr-FR" sz="16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2" y="3968700"/>
                <a:ext cx="929736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532801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801" y="3968700"/>
                <a:ext cx="92973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095747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7" y="3968700"/>
                <a:ext cx="92973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4814274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4" y="3968700"/>
                <a:ext cx="92973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/>
          <p:nvPr/>
        </p:nvCxnSpPr>
        <p:spPr>
          <a:xfrm flipH="1">
            <a:off x="3842252" y="3689630"/>
            <a:ext cx="72491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/>
                        </a:rPr>
                        <m:t>Δ</m:t>
                      </m:r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348827" y="3968700"/>
                <a:ext cx="1053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Indice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27" y="3968700"/>
                <a:ext cx="1053265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256753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753" y="4308170"/>
                <a:ext cx="290677" cy="344966"/>
              </a:xfrm>
              <a:prstGeom prst="rect">
                <a:avLst/>
              </a:prstGeom>
              <a:blipFill rotWithShape="1">
                <a:blip r:embed="rId13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951082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82" y="4308170"/>
                <a:ext cx="290677" cy="344966"/>
              </a:xfrm>
              <a:prstGeom prst="rect">
                <a:avLst/>
              </a:prstGeom>
              <a:blipFill rotWithShape="1">
                <a:blip r:embed="rId14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3645411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11" y="4308170"/>
                <a:ext cx="290677" cy="344966"/>
              </a:xfrm>
              <a:prstGeom prst="rect">
                <a:avLst/>
              </a:prstGeom>
              <a:blipFill rotWithShape="1">
                <a:blip r:embed="rId15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852330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30" y="4308170"/>
                <a:ext cx="290677" cy="344966"/>
              </a:xfrm>
              <a:prstGeom prst="rect">
                <a:avLst/>
              </a:prstGeom>
              <a:blipFill rotWithShape="1">
                <a:blip r:embed="rId16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586901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1" y="4308170"/>
                <a:ext cx="290677" cy="344966"/>
              </a:xfrm>
              <a:prstGeom prst="rect">
                <a:avLst/>
              </a:prstGeom>
              <a:blipFill rotWithShape="1">
                <a:blip r:embed="rId17"/>
                <a:stretch>
                  <a:fillRect l="-55319" r="-29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1348827" y="3933056"/>
            <a:ext cx="5815461" cy="7920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 rot="16200000">
                <a:off x="801844" y="4906381"/>
                <a:ext cx="783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Instant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1844" y="4906381"/>
                <a:ext cx="783489" cy="276999"/>
              </a:xfrm>
              <a:prstGeom prst="rect">
                <a:avLst/>
              </a:prstGeom>
              <a:blipFill rotWithShape="1">
                <a:blip r:embed="rId1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348827" y="4888892"/>
            <a:ext cx="5815461" cy="34030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259793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793" y="4884234"/>
                <a:ext cx="290677" cy="344966"/>
              </a:xfrm>
              <a:prstGeom prst="rect">
                <a:avLst/>
              </a:prstGeom>
              <a:blipFill rotWithShape="1">
                <a:blip r:embed="rId19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954122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22" y="4884234"/>
                <a:ext cx="290677" cy="344966"/>
              </a:xfrm>
              <a:prstGeom prst="rect">
                <a:avLst/>
              </a:prstGeom>
              <a:blipFill rotWithShape="1">
                <a:blip r:embed="rId20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3648451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451" y="4884234"/>
                <a:ext cx="290677" cy="344966"/>
              </a:xfrm>
              <a:prstGeom prst="rect">
                <a:avLst/>
              </a:prstGeom>
              <a:blipFill rotWithShape="1">
                <a:blip r:embed="rId21"/>
                <a:stretch>
                  <a:fillRect l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855370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0" y="4884234"/>
                <a:ext cx="290677" cy="344966"/>
              </a:xfrm>
              <a:prstGeom prst="rect">
                <a:avLst/>
              </a:prstGeom>
              <a:blipFill rotWithShape="1">
                <a:blip r:embed="rId22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6589941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41" y="4884234"/>
                <a:ext cx="290677" cy="344966"/>
              </a:xfrm>
              <a:prstGeom prst="rect">
                <a:avLst/>
              </a:prstGeom>
              <a:blipFill rotWithShape="1">
                <a:blip r:embed="rId23"/>
                <a:stretch>
                  <a:fillRect l="-54167" r="-27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03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151</Words>
  <Application>Microsoft Office PowerPoint</Application>
  <PresentationFormat>Affichage à l'écran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50</cp:revision>
  <dcterms:created xsi:type="dcterms:W3CDTF">2015-09-30T07:03:29Z</dcterms:created>
  <dcterms:modified xsi:type="dcterms:W3CDTF">2016-02-10T10:06:27Z</dcterms:modified>
</cp:coreProperties>
</file>