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9B3DD92-045B-4322-9572-161E3425DD55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19/10/2015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Enseignement\GitHub\Informatique\P_05_AlgorithmiqueProgrammation\01_Recursivite\Cours\png\Fond_ALG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99"/>
          <a:stretch/>
        </p:blipFill>
        <p:spPr bwMode="auto">
          <a:xfrm>
            <a:off x="-16024" y="44624"/>
            <a:ext cx="9160023" cy="48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031E431-4A92-4D85-8985-5FBEB602B5E8}" type="datetime1">
              <a:rPr lang="fr-FR" smtClean="0"/>
              <a:t>19/10/2015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Piles et Files - Xavier PESSOLES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F6C3-474C-4BB4-A80A-E0D181C7F595}" type="datetime1">
              <a:rPr lang="fr-FR" smtClean="0"/>
              <a:t>19/10/2015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3E56-093B-4BF1-BBC9-7E272D9CF3B7}" type="datetime1">
              <a:rPr lang="fr-FR" smtClean="0"/>
              <a:t>19/10/2015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5120" cy="990600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5CEA-2E4C-41E3-970E-1C4A68C71F45}" type="datetime1">
              <a:rPr lang="fr-FR" smtClean="0"/>
              <a:t>19/10/2015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55776" y="6356350"/>
            <a:ext cx="6588224" cy="365760"/>
          </a:xfrm>
        </p:spPr>
        <p:txBody>
          <a:bodyPr/>
          <a:lstStyle/>
          <a:p>
            <a:r>
              <a:rPr lang="fr-FR" smtClean="0"/>
              <a:t>Piles et Files - Xavier PESSOLES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pic>
        <p:nvPicPr>
          <p:cNvPr id="2050" name="Picture 2" descr="C:\Enseignement\GitHub\Informatique\P_05_AlgorithmiqueProgrammation\01_Recursivite\Cours\png\logo_lyce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55" y="21599"/>
            <a:ext cx="1124756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9B97E8C-3DB6-4CA0-86F5-3025B9B3A386}" type="datetime1">
              <a:rPr lang="fr-FR" smtClean="0"/>
              <a:t>19/10/2015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Piles et Files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86A5-1A1E-4FBE-B4D2-C2E205DA24EC}" type="datetime1">
              <a:rPr lang="fr-FR" smtClean="0"/>
              <a:t>19/10/2015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3EC1-869B-4F8D-825A-5E9474066425}" type="datetime1">
              <a:rPr lang="fr-FR" smtClean="0"/>
              <a:t>19/10/2015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4A3F-C6F8-4E4F-B3F6-A21D8DF94633}" type="datetime1">
              <a:rPr lang="fr-FR" smtClean="0"/>
              <a:t>19/10/2015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8397-44E0-42D6-A9AA-1A0F5EA321FF}" type="datetime1">
              <a:rPr lang="fr-FR" smtClean="0"/>
              <a:t>19/10/2015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4D66-DD51-45B2-80EB-77E704EB7D2D}" type="datetime1">
              <a:rPr lang="fr-FR" smtClean="0"/>
              <a:t>19/10/2015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D226-7C78-4E8B-80C0-78C66590493D}" type="datetime1">
              <a:rPr lang="fr-FR" smtClean="0"/>
              <a:t>19/10/2015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8F1CC0E-46D4-49CE-A709-70030A7D9D56}" type="datetime1">
              <a:rPr lang="fr-FR" smtClean="0"/>
              <a:t>19/10/2015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Piles et Files - Xavier PESSOLES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Partie 5</a:t>
            </a:r>
            <a:br>
              <a:rPr lang="fr-FR" dirty="0" smtClean="0"/>
            </a:br>
            <a:r>
              <a:rPr lang="fr-FR" dirty="0" smtClean="0"/>
              <a:t>Algorithme &amp; Programmation II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Piles et Files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ous-titre 2"/>
              <p:cNvSpPr txBox="1">
                <a:spLocks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</p:spPr>
            <p:txBody>
              <a:bodyPr vert="horz">
                <a:normAutofit fontScale="85000" lnSpcReduction="20000"/>
              </a:bodyPr>
              <a:lstStyle>
                <a:lvl1pPr marL="0" indent="0" algn="r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indent="0" algn="ctr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None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None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None/>
                  <a:defRPr kumimoji="0"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None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dirty="0" smtClean="0"/>
                  <a:t>Lycée de La Martinière </a:t>
                </a:r>
                <a:r>
                  <a:rPr lang="fr-FR" dirty="0" err="1" smtClean="0"/>
                  <a:t>Monplaisir</a:t>
                </a:r>
                <a:r>
                  <a:rPr lang="fr-FR" dirty="0"/>
                  <a:t> </a:t>
                </a:r>
                <a:r>
                  <a:rPr lang="fr-FR" dirty="0" smtClean="0"/>
                  <a:t>– PT – PT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⋆</m:t>
                    </m:r>
                  </m:oMath>
                </a14:m>
                <a:endParaRPr lang="fr-FR" dirty="0"/>
              </a:p>
              <a:p>
                <a:pPr algn="ctr"/>
                <a:r>
                  <a:rPr lang="fr-FR" dirty="0" smtClean="0"/>
                  <a:t>Xavier PESSOLES </a:t>
                </a:r>
                <a:endParaRPr lang="fr-FR" dirty="0"/>
              </a:p>
            </p:txBody>
          </p:sp>
        </mc:Choice>
        <mc:Fallback xmlns="">
          <p:sp>
            <p:nvSpPr>
              <p:cNvPr id="4" name="Sous-titr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  <a:blipFill rotWithShape="1">
                <a:blip r:embed="rId3"/>
                <a:stretch>
                  <a:fillRect t="-10345" b="-114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F:\Github\Informatique\P_05_AlgorithmiqueProgrammation\02_Piles\Cours\images\hanoi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645024"/>
            <a:ext cx="2183229" cy="96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251" y="1556792"/>
            <a:ext cx="1499230" cy="1585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378517" y="6048176"/>
            <a:ext cx="17654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</a:t>
            </a:r>
            <a:r>
              <a:rPr lang="fr-F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://www.turbosquid.com/</a:t>
            </a:r>
          </a:p>
        </p:txBody>
      </p:sp>
      <p:sp>
        <p:nvSpPr>
          <p:cNvPr id="10" name="Éclair 9"/>
          <p:cNvSpPr/>
          <p:nvPr/>
        </p:nvSpPr>
        <p:spPr>
          <a:xfrm rot="3821216" flipV="1">
            <a:off x="2768439" y="1158487"/>
            <a:ext cx="827658" cy="92416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-108520" y="1193247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Dernier arrivé</a:t>
            </a:r>
          </a:p>
          <a:p>
            <a:pPr algn="r"/>
            <a:r>
              <a:rPr lang="fr-FR" dirty="0" smtClean="0"/>
              <a:t>Last In</a:t>
            </a:r>
            <a:endParaRPr lang="fr-FR" dirty="0" smtClean="0"/>
          </a:p>
          <a:p>
            <a:pPr algn="r"/>
            <a:r>
              <a:rPr lang="fr-FR" dirty="0" smtClean="0"/>
              <a:t>Push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117153" y="1158905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Premier parti</a:t>
            </a:r>
          </a:p>
          <a:p>
            <a:r>
              <a:rPr lang="fr-FR" dirty="0" smtClean="0"/>
              <a:t>First Out</a:t>
            </a:r>
          </a:p>
          <a:p>
            <a:r>
              <a:rPr lang="fr-FR" dirty="0" smtClean="0"/>
              <a:t>Pop</a:t>
            </a:r>
            <a:endParaRPr lang="fr-FR" dirty="0"/>
          </a:p>
        </p:txBody>
      </p:sp>
      <p:sp>
        <p:nvSpPr>
          <p:cNvPr id="13" name="Éclair 12"/>
          <p:cNvSpPr/>
          <p:nvPr/>
        </p:nvSpPr>
        <p:spPr>
          <a:xfrm rot="1842214" flipV="1">
            <a:off x="4910278" y="1290826"/>
            <a:ext cx="908088" cy="72817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/>
          <p:nvPr/>
        </p:nvCxnSpPr>
        <p:spPr>
          <a:xfrm>
            <a:off x="2555776" y="1281595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6117153" y="1247330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7160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69168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41176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130973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85192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57200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529208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4968044" y="3825354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/>
        </p:nvCxnSpPr>
        <p:spPr>
          <a:xfrm>
            <a:off x="971600" y="4581128"/>
            <a:ext cx="0" cy="1224136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Forme libre 26"/>
          <p:cNvSpPr/>
          <p:nvPr/>
        </p:nvSpPr>
        <p:spPr>
          <a:xfrm>
            <a:off x="756303" y="4591050"/>
            <a:ext cx="210485" cy="1195388"/>
          </a:xfrm>
          <a:custGeom>
            <a:avLst/>
            <a:gdLst>
              <a:gd name="connsiteX0" fmla="*/ 276225 w 276225"/>
              <a:gd name="connsiteY0" fmla="*/ 0 h 1195388"/>
              <a:gd name="connsiteX1" fmla="*/ 0 w 276225"/>
              <a:gd name="connsiteY1" fmla="*/ 609600 h 1195388"/>
              <a:gd name="connsiteX2" fmla="*/ 276225 w 276225"/>
              <a:gd name="connsiteY2" fmla="*/ 1195388 h 1195388"/>
              <a:gd name="connsiteX0" fmla="*/ 288274 w 288274"/>
              <a:gd name="connsiteY0" fmla="*/ 0 h 1195388"/>
              <a:gd name="connsiteX1" fmla="*/ 12049 w 288274"/>
              <a:gd name="connsiteY1" fmla="*/ 609600 h 1195388"/>
              <a:gd name="connsiteX2" fmla="*/ 288274 w 288274"/>
              <a:gd name="connsiteY2" fmla="*/ 1195388 h 1195388"/>
              <a:gd name="connsiteX0" fmla="*/ 288274 w 288274"/>
              <a:gd name="connsiteY0" fmla="*/ 0 h 1195388"/>
              <a:gd name="connsiteX1" fmla="*/ 12049 w 288274"/>
              <a:gd name="connsiteY1" fmla="*/ 609600 h 1195388"/>
              <a:gd name="connsiteX2" fmla="*/ 288274 w 288274"/>
              <a:gd name="connsiteY2" fmla="*/ 1195388 h 1195388"/>
              <a:gd name="connsiteX0" fmla="*/ 210485 w 210485"/>
              <a:gd name="connsiteY0" fmla="*/ 0 h 1195388"/>
              <a:gd name="connsiteX1" fmla="*/ 77135 w 210485"/>
              <a:gd name="connsiteY1" fmla="*/ 628650 h 1195388"/>
              <a:gd name="connsiteX2" fmla="*/ 210485 w 210485"/>
              <a:gd name="connsiteY2" fmla="*/ 1195388 h 119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485" h="1195388">
                <a:moveTo>
                  <a:pt x="210485" y="0"/>
                </a:moveTo>
                <a:cubicBezTo>
                  <a:pt x="-165753" y="86121"/>
                  <a:pt x="77135" y="429419"/>
                  <a:pt x="77135" y="628650"/>
                </a:cubicBezTo>
                <a:cubicBezTo>
                  <a:pt x="77135" y="827881"/>
                  <a:pt x="-94315" y="1192609"/>
                  <a:pt x="210485" y="1195388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106297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976" y="5620598"/>
                <a:ext cx="53732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178305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56" y="5620598"/>
                <a:ext cx="53732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250313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136" y="5620598"/>
                <a:ext cx="53732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4457006" y="5620598"/>
                <a:ext cx="950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−1]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006" y="5620598"/>
                <a:ext cx="950068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5394508" y="5620598"/>
                <a:ext cx="54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508" y="5620598"/>
                <a:ext cx="54611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4853050" y="3456022"/>
                <a:ext cx="950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+1]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050" y="3456022"/>
                <a:ext cx="950068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46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251" y="1556792"/>
            <a:ext cx="1499230" cy="1585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378517" y="6048176"/>
            <a:ext cx="17654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http://www.turbosquid.com/</a:t>
            </a:r>
          </a:p>
        </p:txBody>
      </p:sp>
      <p:sp>
        <p:nvSpPr>
          <p:cNvPr id="10" name="Éclair 9"/>
          <p:cNvSpPr/>
          <p:nvPr/>
        </p:nvSpPr>
        <p:spPr>
          <a:xfrm rot="3821216" flipV="1">
            <a:off x="2768439" y="1158487"/>
            <a:ext cx="827658" cy="92416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-108520" y="1193247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Dernier arrivé</a:t>
            </a:r>
          </a:p>
          <a:p>
            <a:pPr algn="r"/>
            <a:r>
              <a:rPr lang="fr-FR" dirty="0" smtClean="0"/>
              <a:t>Last In</a:t>
            </a:r>
            <a:endParaRPr lang="fr-FR" dirty="0" smtClean="0"/>
          </a:p>
          <a:p>
            <a:pPr algn="r"/>
            <a:r>
              <a:rPr lang="fr-FR" dirty="0" smtClean="0"/>
              <a:t>Push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117153" y="1158905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Premier parti</a:t>
            </a:r>
          </a:p>
          <a:p>
            <a:r>
              <a:rPr lang="fr-FR" dirty="0" smtClean="0"/>
              <a:t>First Out</a:t>
            </a:r>
          </a:p>
          <a:p>
            <a:r>
              <a:rPr lang="fr-FR" dirty="0" smtClean="0"/>
              <a:t>Pop</a:t>
            </a:r>
            <a:endParaRPr lang="fr-FR" dirty="0"/>
          </a:p>
        </p:txBody>
      </p:sp>
      <p:sp>
        <p:nvSpPr>
          <p:cNvPr id="13" name="Éclair 12"/>
          <p:cNvSpPr/>
          <p:nvPr/>
        </p:nvSpPr>
        <p:spPr>
          <a:xfrm rot="1842214" flipV="1">
            <a:off x="4910278" y="1290826"/>
            <a:ext cx="908088" cy="72817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/>
          <p:nvPr/>
        </p:nvCxnSpPr>
        <p:spPr>
          <a:xfrm>
            <a:off x="2555776" y="1281595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6117153" y="1247330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7160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69168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41176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130973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85192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57200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529208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4968044" y="3825354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/>
        </p:nvCxnSpPr>
        <p:spPr>
          <a:xfrm>
            <a:off x="971600" y="4581128"/>
            <a:ext cx="0" cy="1224136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Forme libre 26"/>
          <p:cNvSpPr/>
          <p:nvPr/>
        </p:nvSpPr>
        <p:spPr>
          <a:xfrm>
            <a:off x="756303" y="4591050"/>
            <a:ext cx="210485" cy="1195388"/>
          </a:xfrm>
          <a:custGeom>
            <a:avLst/>
            <a:gdLst>
              <a:gd name="connsiteX0" fmla="*/ 276225 w 276225"/>
              <a:gd name="connsiteY0" fmla="*/ 0 h 1195388"/>
              <a:gd name="connsiteX1" fmla="*/ 0 w 276225"/>
              <a:gd name="connsiteY1" fmla="*/ 609600 h 1195388"/>
              <a:gd name="connsiteX2" fmla="*/ 276225 w 276225"/>
              <a:gd name="connsiteY2" fmla="*/ 1195388 h 1195388"/>
              <a:gd name="connsiteX0" fmla="*/ 288274 w 288274"/>
              <a:gd name="connsiteY0" fmla="*/ 0 h 1195388"/>
              <a:gd name="connsiteX1" fmla="*/ 12049 w 288274"/>
              <a:gd name="connsiteY1" fmla="*/ 609600 h 1195388"/>
              <a:gd name="connsiteX2" fmla="*/ 288274 w 288274"/>
              <a:gd name="connsiteY2" fmla="*/ 1195388 h 1195388"/>
              <a:gd name="connsiteX0" fmla="*/ 288274 w 288274"/>
              <a:gd name="connsiteY0" fmla="*/ 0 h 1195388"/>
              <a:gd name="connsiteX1" fmla="*/ 12049 w 288274"/>
              <a:gd name="connsiteY1" fmla="*/ 609600 h 1195388"/>
              <a:gd name="connsiteX2" fmla="*/ 288274 w 288274"/>
              <a:gd name="connsiteY2" fmla="*/ 1195388 h 1195388"/>
              <a:gd name="connsiteX0" fmla="*/ 210485 w 210485"/>
              <a:gd name="connsiteY0" fmla="*/ 0 h 1195388"/>
              <a:gd name="connsiteX1" fmla="*/ 77135 w 210485"/>
              <a:gd name="connsiteY1" fmla="*/ 628650 h 1195388"/>
              <a:gd name="connsiteX2" fmla="*/ 210485 w 210485"/>
              <a:gd name="connsiteY2" fmla="*/ 1195388 h 119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485" h="1195388">
                <a:moveTo>
                  <a:pt x="210485" y="0"/>
                </a:moveTo>
                <a:cubicBezTo>
                  <a:pt x="-165753" y="86121"/>
                  <a:pt x="77135" y="429419"/>
                  <a:pt x="77135" y="628650"/>
                </a:cubicBezTo>
                <a:cubicBezTo>
                  <a:pt x="77135" y="827881"/>
                  <a:pt x="-94315" y="1192609"/>
                  <a:pt x="210485" y="1195388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Arc 27"/>
          <p:cNvSpPr/>
          <p:nvPr/>
        </p:nvSpPr>
        <p:spPr>
          <a:xfrm>
            <a:off x="4932040" y="4149080"/>
            <a:ext cx="1512168" cy="1512168"/>
          </a:xfrm>
          <a:prstGeom prst="arc">
            <a:avLst/>
          </a:prstGeom>
          <a:noFill/>
          <a:ln>
            <a:solidFill>
              <a:schemeClr val="accent2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4853050" y="3456022"/>
                <a:ext cx="950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+1]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050" y="3456022"/>
                <a:ext cx="95006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106297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976" y="5620598"/>
                <a:ext cx="53732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178305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56" y="5620598"/>
                <a:ext cx="53732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250313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136" y="5620598"/>
                <a:ext cx="537327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4457006" y="5620598"/>
                <a:ext cx="950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−1]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006" y="5620598"/>
                <a:ext cx="950068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5394508" y="5620598"/>
                <a:ext cx="54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508" y="5620598"/>
                <a:ext cx="54611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53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251" y="1556792"/>
            <a:ext cx="1499230" cy="1585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378517" y="6048176"/>
            <a:ext cx="17654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http://www.turbosquid.com/</a:t>
            </a:r>
          </a:p>
        </p:txBody>
      </p:sp>
      <p:sp>
        <p:nvSpPr>
          <p:cNvPr id="10" name="Éclair 9"/>
          <p:cNvSpPr/>
          <p:nvPr/>
        </p:nvSpPr>
        <p:spPr>
          <a:xfrm rot="3821216" flipV="1">
            <a:off x="2768439" y="1158487"/>
            <a:ext cx="827658" cy="92416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-108520" y="1193247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Dernier arrivé</a:t>
            </a:r>
          </a:p>
          <a:p>
            <a:pPr algn="r"/>
            <a:r>
              <a:rPr lang="fr-FR" dirty="0" smtClean="0"/>
              <a:t>Last In</a:t>
            </a:r>
            <a:endParaRPr lang="fr-FR" dirty="0" smtClean="0"/>
          </a:p>
          <a:p>
            <a:pPr algn="r"/>
            <a:r>
              <a:rPr lang="fr-FR" dirty="0" smtClean="0"/>
              <a:t>Push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117153" y="1158905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Premier parti</a:t>
            </a:r>
          </a:p>
          <a:p>
            <a:r>
              <a:rPr lang="fr-FR" dirty="0" smtClean="0"/>
              <a:t>First Out</a:t>
            </a:r>
          </a:p>
          <a:p>
            <a:r>
              <a:rPr lang="fr-FR" dirty="0" smtClean="0"/>
              <a:t>Pop</a:t>
            </a:r>
            <a:endParaRPr lang="fr-FR" dirty="0"/>
          </a:p>
        </p:txBody>
      </p:sp>
      <p:sp>
        <p:nvSpPr>
          <p:cNvPr id="13" name="Éclair 12"/>
          <p:cNvSpPr/>
          <p:nvPr/>
        </p:nvSpPr>
        <p:spPr>
          <a:xfrm rot="1842214" flipV="1">
            <a:off x="4910278" y="1290826"/>
            <a:ext cx="908088" cy="72817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/>
          <p:nvPr/>
        </p:nvCxnSpPr>
        <p:spPr>
          <a:xfrm>
            <a:off x="2555776" y="1281595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6117153" y="1247330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7160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69168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41176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130973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85192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57200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529208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601216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/>
        </p:nvCxnSpPr>
        <p:spPr>
          <a:xfrm>
            <a:off x="971600" y="4581128"/>
            <a:ext cx="0" cy="1224136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Forme libre 26"/>
          <p:cNvSpPr/>
          <p:nvPr/>
        </p:nvSpPr>
        <p:spPr>
          <a:xfrm>
            <a:off x="756303" y="4591050"/>
            <a:ext cx="210485" cy="1195388"/>
          </a:xfrm>
          <a:custGeom>
            <a:avLst/>
            <a:gdLst>
              <a:gd name="connsiteX0" fmla="*/ 276225 w 276225"/>
              <a:gd name="connsiteY0" fmla="*/ 0 h 1195388"/>
              <a:gd name="connsiteX1" fmla="*/ 0 w 276225"/>
              <a:gd name="connsiteY1" fmla="*/ 609600 h 1195388"/>
              <a:gd name="connsiteX2" fmla="*/ 276225 w 276225"/>
              <a:gd name="connsiteY2" fmla="*/ 1195388 h 1195388"/>
              <a:gd name="connsiteX0" fmla="*/ 288274 w 288274"/>
              <a:gd name="connsiteY0" fmla="*/ 0 h 1195388"/>
              <a:gd name="connsiteX1" fmla="*/ 12049 w 288274"/>
              <a:gd name="connsiteY1" fmla="*/ 609600 h 1195388"/>
              <a:gd name="connsiteX2" fmla="*/ 288274 w 288274"/>
              <a:gd name="connsiteY2" fmla="*/ 1195388 h 1195388"/>
              <a:gd name="connsiteX0" fmla="*/ 288274 w 288274"/>
              <a:gd name="connsiteY0" fmla="*/ 0 h 1195388"/>
              <a:gd name="connsiteX1" fmla="*/ 12049 w 288274"/>
              <a:gd name="connsiteY1" fmla="*/ 609600 h 1195388"/>
              <a:gd name="connsiteX2" fmla="*/ 288274 w 288274"/>
              <a:gd name="connsiteY2" fmla="*/ 1195388 h 1195388"/>
              <a:gd name="connsiteX0" fmla="*/ 210485 w 210485"/>
              <a:gd name="connsiteY0" fmla="*/ 0 h 1195388"/>
              <a:gd name="connsiteX1" fmla="*/ 77135 w 210485"/>
              <a:gd name="connsiteY1" fmla="*/ 628650 h 1195388"/>
              <a:gd name="connsiteX2" fmla="*/ 210485 w 210485"/>
              <a:gd name="connsiteY2" fmla="*/ 1195388 h 119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485" h="1195388">
                <a:moveTo>
                  <a:pt x="210485" y="0"/>
                </a:moveTo>
                <a:cubicBezTo>
                  <a:pt x="-165753" y="86121"/>
                  <a:pt x="77135" y="429419"/>
                  <a:pt x="77135" y="628650"/>
                </a:cubicBezTo>
                <a:cubicBezTo>
                  <a:pt x="77135" y="827881"/>
                  <a:pt x="-94315" y="1192609"/>
                  <a:pt x="210485" y="1195388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5897166" y="5620598"/>
                <a:ext cx="950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+1]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166" y="5620598"/>
                <a:ext cx="95006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106297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976" y="5620598"/>
                <a:ext cx="53732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178305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56" y="5620598"/>
                <a:ext cx="53732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250313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136" y="5620598"/>
                <a:ext cx="537327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4457006" y="5620598"/>
                <a:ext cx="950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−1]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006" y="5620598"/>
                <a:ext cx="950068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5394508" y="5620598"/>
                <a:ext cx="54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508" y="5620598"/>
                <a:ext cx="54611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040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251" y="1556792"/>
            <a:ext cx="1499230" cy="1585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378517" y="6048176"/>
            <a:ext cx="17654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http://www.turbosquid.com/</a:t>
            </a:r>
          </a:p>
        </p:txBody>
      </p:sp>
      <p:sp>
        <p:nvSpPr>
          <p:cNvPr id="10" name="Éclair 9"/>
          <p:cNvSpPr/>
          <p:nvPr/>
        </p:nvSpPr>
        <p:spPr>
          <a:xfrm rot="3821216" flipV="1">
            <a:off x="2768439" y="1158487"/>
            <a:ext cx="827658" cy="92416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-108520" y="1193247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Dernier arrivé</a:t>
            </a:r>
          </a:p>
          <a:p>
            <a:pPr algn="r"/>
            <a:r>
              <a:rPr lang="fr-FR" dirty="0" smtClean="0"/>
              <a:t>Las</a:t>
            </a:r>
            <a:r>
              <a:rPr lang="fr-FR" dirty="0" smtClean="0"/>
              <a:t>t </a:t>
            </a:r>
            <a:r>
              <a:rPr lang="fr-FR" dirty="0" smtClean="0"/>
              <a:t>In</a:t>
            </a:r>
          </a:p>
          <a:p>
            <a:pPr algn="r"/>
            <a:r>
              <a:rPr lang="fr-FR" dirty="0" smtClean="0"/>
              <a:t>Push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117153" y="1158905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Premier parti</a:t>
            </a:r>
          </a:p>
          <a:p>
            <a:r>
              <a:rPr lang="fr-FR" dirty="0" smtClean="0"/>
              <a:t>First Out</a:t>
            </a:r>
          </a:p>
          <a:p>
            <a:r>
              <a:rPr lang="fr-FR" dirty="0" smtClean="0"/>
              <a:t>Pop</a:t>
            </a:r>
            <a:endParaRPr lang="fr-FR" dirty="0"/>
          </a:p>
        </p:txBody>
      </p:sp>
      <p:sp>
        <p:nvSpPr>
          <p:cNvPr id="13" name="Éclair 12"/>
          <p:cNvSpPr/>
          <p:nvPr/>
        </p:nvSpPr>
        <p:spPr>
          <a:xfrm rot="1842214" flipV="1">
            <a:off x="4910278" y="1290826"/>
            <a:ext cx="908088" cy="72817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/>
          <p:nvPr/>
        </p:nvCxnSpPr>
        <p:spPr>
          <a:xfrm>
            <a:off x="2555776" y="1281595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6117153" y="1247330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7160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69168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41176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130973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85192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57200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529208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601216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/>
        </p:nvCxnSpPr>
        <p:spPr>
          <a:xfrm>
            <a:off x="971600" y="4581128"/>
            <a:ext cx="0" cy="1224136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Forme libre 26"/>
          <p:cNvSpPr/>
          <p:nvPr/>
        </p:nvSpPr>
        <p:spPr>
          <a:xfrm>
            <a:off x="756303" y="4591050"/>
            <a:ext cx="210485" cy="1195388"/>
          </a:xfrm>
          <a:custGeom>
            <a:avLst/>
            <a:gdLst>
              <a:gd name="connsiteX0" fmla="*/ 276225 w 276225"/>
              <a:gd name="connsiteY0" fmla="*/ 0 h 1195388"/>
              <a:gd name="connsiteX1" fmla="*/ 0 w 276225"/>
              <a:gd name="connsiteY1" fmla="*/ 609600 h 1195388"/>
              <a:gd name="connsiteX2" fmla="*/ 276225 w 276225"/>
              <a:gd name="connsiteY2" fmla="*/ 1195388 h 1195388"/>
              <a:gd name="connsiteX0" fmla="*/ 288274 w 288274"/>
              <a:gd name="connsiteY0" fmla="*/ 0 h 1195388"/>
              <a:gd name="connsiteX1" fmla="*/ 12049 w 288274"/>
              <a:gd name="connsiteY1" fmla="*/ 609600 h 1195388"/>
              <a:gd name="connsiteX2" fmla="*/ 288274 w 288274"/>
              <a:gd name="connsiteY2" fmla="*/ 1195388 h 1195388"/>
              <a:gd name="connsiteX0" fmla="*/ 288274 w 288274"/>
              <a:gd name="connsiteY0" fmla="*/ 0 h 1195388"/>
              <a:gd name="connsiteX1" fmla="*/ 12049 w 288274"/>
              <a:gd name="connsiteY1" fmla="*/ 609600 h 1195388"/>
              <a:gd name="connsiteX2" fmla="*/ 288274 w 288274"/>
              <a:gd name="connsiteY2" fmla="*/ 1195388 h 1195388"/>
              <a:gd name="connsiteX0" fmla="*/ 210485 w 210485"/>
              <a:gd name="connsiteY0" fmla="*/ 0 h 1195388"/>
              <a:gd name="connsiteX1" fmla="*/ 77135 w 210485"/>
              <a:gd name="connsiteY1" fmla="*/ 628650 h 1195388"/>
              <a:gd name="connsiteX2" fmla="*/ 210485 w 210485"/>
              <a:gd name="connsiteY2" fmla="*/ 1195388 h 119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485" h="1195388">
                <a:moveTo>
                  <a:pt x="210485" y="0"/>
                </a:moveTo>
                <a:cubicBezTo>
                  <a:pt x="-165753" y="86121"/>
                  <a:pt x="77135" y="429419"/>
                  <a:pt x="77135" y="628650"/>
                </a:cubicBezTo>
                <a:cubicBezTo>
                  <a:pt x="77135" y="827881"/>
                  <a:pt x="-94315" y="1192609"/>
                  <a:pt x="210485" y="1195388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>
            <a:stCxn id="25" idx="3"/>
          </p:cNvCxnSpPr>
          <p:nvPr/>
        </p:nvCxnSpPr>
        <p:spPr>
          <a:xfrm>
            <a:off x="6732240" y="5229200"/>
            <a:ext cx="936104" cy="0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5897166" y="5620598"/>
                <a:ext cx="950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+1]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166" y="5620598"/>
                <a:ext cx="95006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106297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976" y="5620598"/>
                <a:ext cx="53732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178305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56" y="5620598"/>
                <a:ext cx="53732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250313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136" y="5620598"/>
                <a:ext cx="537327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4457006" y="5620598"/>
                <a:ext cx="950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−1]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006" y="5620598"/>
                <a:ext cx="950068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5394508" y="5620598"/>
                <a:ext cx="54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508" y="5620598"/>
                <a:ext cx="54611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51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251" y="1556792"/>
            <a:ext cx="1499230" cy="1585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378517" y="6048176"/>
            <a:ext cx="17654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http://www.turbosquid.com/</a:t>
            </a:r>
          </a:p>
        </p:txBody>
      </p:sp>
      <p:sp>
        <p:nvSpPr>
          <p:cNvPr id="10" name="Éclair 9"/>
          <p:cNvSpPr/>
          <p:nvPr/>
        </p:nvSpPr>
        <p:spPr>
          <a:xfrm rot="3821216" flipV="1">
            <a:off x="2768439" y="1158487"/>
            <a:ext cx="827658" cy="92416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-108520" y="1193247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Dernier arrivé</a:t>
            </a:r>
          </a:p>
          <a:p>
            <a:pPr algn="r"/>
            <a:r>
              <a:rPr lang="fr-FR" dirty="0" smtClean="0"/>
              <a:t>La</a:t>
            </a:r>
            <a:r>
              <a:rPr lang="fr-FR" dirty="0" smtClean="0"/>
              <a:t>st </a:t>
            </a:r>
            <a:r>
              <a:rPr lang="fr-FR" dirty="0" smtClean="0"/>
              <a:t>In</a:t>
            </a:r>
          </a:p>
          <a:p>
            <a:pPr algn="r"/>
            <a:r>
              <a:rPr lang="fr-FR" dirty="0" smtClean="0"/>
              <a:t>Push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117153" y="1158905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Premier parti</a:t>
            </a:r>
          </a:p>
          <a:p>
            <a:r>
              <a:rPr lang="fr-FR" dirty="0" smtClean="0"/>
              <a:t>First Out</a:t>
            </a:r>
          </a:p>
          <a:p>
            <a:r>
              <a:rPr lang="fr-FR" dirty="0" smtClean="0"/>
              <a:t>Pop</a:t>
            </a:r>
            <a:endParaRPr lang="fr-FR" dirty="0"/>
          </a:p>
        </p:txBody>
      </p:sp>
      <p:sp>
        <p:nvSpPr>
          <p:cNvPr id="13" name="Éclair 12"/>
          <p:cNvSpPr/>
          <p:nvPr/>
        </p:nvSpPr>
        <p:spPr>
          <a:xfrm rot="1842214" flipV="1">
            <a:off x="4910278" y="1290826"/>
            <a:ext cx="908088" cy="72817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/>
          <p:nvPr/>
        </p:nvCxnSpPr>
        <p:spPr>
          <a:xfrm>
            <a:off x="2555776" y="1281595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6117153" y="1247330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7160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69168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41176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130973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85192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57200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529208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7668344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/>
        </p:nvCxnSpPr>
        <p:spPr>
          <a:xfrm>
            <a:off x="971600" y="4581128"/>
            <a:ext cx="0" cy="1224136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Forme libre 26"/>
          <p:cNvSpPr/>
          <p:nvPr/>
        </p:nvSpPr>
        <p:spPr>
          <a:xfrm>
            <a:off x="756303" y="4591050"/>
            <a:ext cx="210485" cy="1195388"/>
          </a:xfrm>
          <a:custGeom>
            <a:avLst/>
            <a:gdLst>
              <a:gd name="connsiteX0" fmla="*/ 276225 w 276225"/>
              <a:gd name="connsiteY0" fmla="*/ 0 h 1195388"/>
              <a:gd name="connsiteX1" fmla="*/ 0 w 276225"/>
              <a:gd name="connsiteY1" fmla="*/ 609600 h 1195388"/>
              <a:gd name="connsiteX2" fmla="*/ 276225 w 276225"/>
              <a:gd name="connsiteY2" fmla="*/ 1195388 h 1195388"/>
              <a:gd name="connsiteX0" fmla="*/ 288274 w 288274"/>
              <a:gd name="connsiteY0" fmla="*/ 0 h 1195388"/>
              <a:gd name="connsiteX1" fmla="*/ 12049 w 288274"/>
              <a:gd name="connsiteY1" fmla="*/ 609600 h 1195388"/>
              <a:gd name="connsiteX2" fmla="*/ 288274 w 288274"/>
              <a:gd name="connsiteY2" fmla="*/ 1195388 h 1195388"/>
              <a:gd name="connsiteX0" fmla="*/ 288274 w 288274"/>
              <a:gd name="connsiteY0" fmla="*/ 0 h 1195388"/>
              <a:gd name="connsiteX1" fmla="*/ 12049 w 288274"/>
              <a:gd name="connsiteY1" fmla="*/ 609600 h 1195388"/>
              <a:gd name="connsiteX2" fmla="*/ 288274 w 288274"/>
              <a:gd name="connsiteY2" fmla="*/ 1195388 h 1195388"/>
              <a:gd name="connsiteX0" fmla="*/ 210485 w 210485"/>
              <a:gd name="connsiteY0" fmla="*/ 0 h 1195388"/>
              <a:gd name="connsiteX1" fmla="*/ 77135 w 210485"/>
              <a:gd name="connsiteY1" fmla="*/ 628650 h 1195388"/>
              <a:gd name="connsiteX2" fmla="*/ 210485 w 210485"/>
              <a:gd name="connsiteY2" fmla="*/ 1195388 h 119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485" h="1195388">
                <a:moveTo>
                  <a:pt x="210485" y="0"/>
                </a:moveTo>
                <a:cubicBezTo>
                  <a:pt x="-165753" y="86121"/>
                  <a:pt x="77135" y="429419"/>
                  <a:pt x="77135" y="628650"/>
                </a:cubicBezTo>
                <a:cubicBezTo>
                  <a:pt x="77135" y="827881"/>
                  <a:pt x="-94315" y="1192609"/>
                  <a:pt x="210485" y="1195388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7582372" y="5620598"/>
                <a:ext cx="950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+1]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372" y="5620598"/>
                <a:ext cx="95006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106297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976" y="5620598"/>
                <a:ext cx="53732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178305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56" y="5620598"/>
                <a:ext cx="53732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250313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136" y="5620598"/>
                <a:ext cx="537327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4457006" y="5620598"/>
                <a:ext cx="950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−1]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006" y="5620598"/>
                <a:ext cx="950068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5394508" y="5620598"/>
                <a:ext cx="54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508" y="5620598"/>
                <a:ext cx="54611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24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378517" y="6048176"/>
            <a:ext cx="17654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http://www.turbosquid.com/</a:t>
            </a:r>
          </a:p>
        </p:txBody>
      </p:sp>
      <p:sp>
        <p:nvSpPr>
          <p:cNvPr id="10" name="Éclair 9"/>
          <p:cNvSpPr/>
          <p:nvPr/>
        </p:nvSpPr>
        <p:spPr>
          <a:xfrm rot="3821216" flipV="1">
            <a:off x="2768439" y="1158487"/>
            <a:ext cx="827658" cy="92416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-108520" y="1193247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Premier arrivé</a:t>
            </a:r>
            <a:endParaRPr lang="fr-FR" dirty="0" smtClean="0"/>
          </a:p>
          <a:p>
            <a:pPr algn="r"/>
            <a:r>
              <a:rPr lang="fr-FR" dirty="0" smtClean="0"/>
              <a:t>First In</a:t>
            </a:r>
          </a:p>
          <a:p>
            <a:pPr algn="r"/>
            <a:r>
              <a:rPr lang="fr-FR" dirty="0" smtClean="0"/>
              <a:t>Push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642781" y="2588384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Premier parti</a:t>
            </a:r>
          </a:p>
          <a:p>
            <a:r>
              <a:rPr lang="fr-FR" dirty="0" smtClean="0"/>
              <a:t>First Out</a:t>
            </a:r>
          </a:p>
          <a:p>
            <a:r>
              <a:rPr lang="fr-FR" dirty="0" smtClean="0"/>
              <a:t>Pop</a:t>
            </a:r>
            <a:endParaRPr lang="fr-FR" dirty="0"/>
          </a:p>
        </p:txBody>
      </p:sp>
      <p:sp>
        <p:nvSpPr>
          <p:cNvPr id="13" name="Éclair 12"/>
          <p:cNvSpPr/>
          <p:nvPr/>
        </p:nvSpPr>
        <p:spPr>
          <a:xfrm rot="1842214" flipV="1">
            <a:off x="6525376" y="2745700"/>
            <a:ext cx="908088" cy="72817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/>
          <p:nvPr/>
        </p:nvCxnSpPr>
        <p:spPr>
          <a:xfrm>
            <a:off x="2555776" y="1281595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7642781" y="2676809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7160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69168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41176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130973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85192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57200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529208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7668344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/>
        </p:nvCxnSpPr>
        <p:spPr>
          <a:xfrm>
            <a:off x="971600" y="4581128"/>
            <a:ext cx="0" cy="1224136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Forme libre 26"/>
          <p:cNvSpPr/>
          <p:nvPr/>
        </p:nvSpPr>
        <p:spPr>
          <a:xfrm>
            <a:off x="756303" y="4591050"/>
            <a:ext cx="210485" cy="1195388"/>
          </a:xfrm>
          <a:custGeom>
            <a:avLst/>
            <a:gdLst>
              <a:gd name="connsiteX0" fmla="*/ 276225 w 276225"/>
              <a:gd name="connsiteY0" fmla="*/ 0 h 1195388"/>
              <a:gd name="connsiteX1" fmla="*/ 0 w 276225"/>
              <a:gd name="connsiteY1" fmla="*/ 609600 h 1195388"/>
              <a:gd name="connsiteX2" fmla="*/ 276225 w 276225"/>
              <a:gd name="connsiteY2" fmla="*/ 1195388 h 1195388"/>
              <a:gd name="connsiteX0" fmla="*/ 288274 w 288274"/>
              <a:gd name="connsiteY0" fmla="*/ 0 h 1195388"/>
              <a:gd name="connsiteX1" fmla="*/ 12049 w 288274"/>
              <a:gd name="connsiteY1" fmla="*/ 609600 h 1195388"/>
              <a:gd name="connsiteX2" fmla="*/ 288274 w 288274"/>
              <a:gd name="connsiteY2" fmla="*/ 1195388 h 1195388"/>
              <a:gd name="connsiteX0" fmla="*/ 288274 w 288274"/>
              <a:gd name="connsiteY0" fmla="*/ 0 h 1195388"/>
              <a:gd name="connsiteX1" fmla="*/ 12049 w 288274"/>
              <a:gd name="connsiteY1" fmla="*/ 609600 h 1195388"/>
              <a:gd name="connsiteX2" fmla="*/ 288274 w 288274"/>
              <a:gd name="connsiteY2" fmla="*/ 1195388 h 1195388"/>
              <a:gd name="connsiteX0" fmla="*/ 210485 w 210485"/>
              <a:gd name="connsiteY0" fmla="*/ 0 h 1195388"/>
              <a:gd name="connsiteX1" fmla="*/ 77135 w 210485"/>
              <a:gd name="connsiteY1" fmla="*/ 628650 h 1195388"/>
              <a:gd name="connsiteX2" fmla="*/ 210485 w 210485"/>
              <a:gd name="connsiteY2" fmla="*/ 1195388 h 119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485" h="1195388">
                <a:moveTo>
                  <a:pt x="210485" y="0"/>
                </a:moveTo>
                <a:cubicBezTo>
                  <a:pt x="-165753" y="86121"/>
                  <a:pt x="77135" y="429419"/>
                  <a:pt x="77135" y="628650"/>
                </a:cubicBezTo>
                <a:cubicBezTo>
                  <a:pt x="77135" y="827881"/>
                  <a:pt x="-94315" y="1192609"/>
                  <a:pt x="210485" y="1195388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7582372" y="5620598"/>
                <a:ext cx="950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+1]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372" y="5620598"/>
                <a:ext cx="95006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106297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976" y="5620598"/>
                <a:ext cx="53732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178305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56" y="5620598"/>
                <a:ext cx="53732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250313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136" y="5620598"/>
                <a:ext cx="537327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4457006" y="5620598"/>
                <a:ext cx="950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−1]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006" y="5620598"/>
                <a:ext cx="950068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5394508" y="5620598"/>
                <a:ext cx="54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508" y="5620598"/>
                <a:ext cx="54611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672605"/>
            <a:ext cx="2663767" cy="2072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05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Éclair 9"/>
          <p:cNvSpPr/>
          <p:nvPr/>
        </p:nvSpPr>
        <p:spPr>
          <a:xfrm rot="3821216" flipV="1">
            <a:off x="2768439" y="3506548"/>
            <a:ext cx="827658" cy="92416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-108520" y="3541308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Premier arrivé</a:t>
            </a:r>
            <a:endParaRPr lang="fr-FR" dirty="0" smtClean="0"/>
          </a:p>
          <a:p>
            <a:pPr algn="r"/>
            <a:r>
              <a:rPr lang="fr-FR" dirty="0" smtClean="0"/>
              <a:t>First In</a:t>
            </a:r>
          </a:p>
          <a:p>
            <a:pPr algn="r"/>
            <a:r>
              <a:rPr lang="fr-FR" dirty="0" err="1" smtClean="0"/>
              <a:t>Enqueue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648670" y="4936445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Premier parti</a:t>
            </a:r>
          </a:p>
          <a:p>
            <a:r>
              <a:rPr lang="fr-FR" dirty="0" smtClean="0"/>
              <a:t>First Out</a:t>
            </a:r>
          </a:p>
          <a:p>
            <a:r>
              <a:rPr lang="fr-FR" dirty="0" err="1" smtClean="0"/>
              <a:t>Dequeue</a:t>
            </a:r>
            <a:endParaRPr lang="fr-FR" dirty="0"/>
          </a:p>
        </p:txBody>
      </p:sp>
      <p:sp>
        <p:nvSpPr>
          <p:cNvPr id="13" name="Éclair 12"/>
          <p:cNvSpPr/>
          <p:nvPr/>
        </p:nvSpPr>
        <p:spPr>
          <a:xfrm rot="1842214" flipV="1">
            <a:off x="6525376" y="5093761"/>
            <a:ext cx="908088" cy="72817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/>
          <p:nvPr/>
        </p:nvCxnSpPr>
        <p:spPr>
          <a:xfrm>
            <a:off x="2555776" y="3629656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7642781" y="5024870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020666"/>
            <a:ext cx="2663767" cy="2072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251" y="1771600"/>
            <a:ext cx="1499230" cy="1585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Éclair 34"/>
          <p:cNvSpPr/>
          <p:nvPr/>
        </p:nvSpPr>
        <p:spPr>
          <a:xfrm rot="3821216" flipV="1">
            <a:off x="2768439" y="1373295"/>
            <a:ext cx="827658" cy="92416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-108520" y="1408055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Dernier arrivé</a:t>
            </a:r>
          </a:p>
          <a:p>
            <a:pPr algn="r"/>
            <a:r>
              <a:rPr lang="fr-FR" dirty="0" smtClean="0"/>
              <a:t>La</a:t>
            </a:r>
            <a:r>
              <a:rPr lang="fr-FR" dirty="0" smtClean="0"/>
              <a:t>st </a:t>
            </a:r>
            <a:r>
              <a:rPr lang="fr-FR" dirty="0" smtClean="0"/>
              <a:t>In</a:t>
            </a:r>
          </a:p>
          <a:p>
            <a:pPr algn="r"/>
            <a:r>
              <a:rPr lang="fr-FR" dirty="0" smtClean="0"/>
              <a:t>Push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6117153" y="1373713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Premier parti</a:t>
            </a:r>
          </a:p>
          <a:p>
            <a:r>
              <a:rPr lang="fr-FR" dirty="0" smtClean="0"/>
              <a:t>First Out</a:t>
            </a:r>
          </a:p>
          <a:p>
            <a:r>
              <a:rPr lang="fr-FR" dirty="0" smtClean="0"/>
              <a:t>Pop</a:t>
            </a:r>
            <a:endParaRPr lang="fr-FR" dirty="0"/>
          </a:p>
        </p:txBody>
      </p:sp>
      <p:sp>
        <p:nvSpPr>
          <p:cNvPr id="38" name="Éclair 37"/>
          <p:cNvSpPr/>
          <p:nvPr/>
        </p:nvSpPr>
        <p:spPr>
          <a:xfrm rot="1842214" flipV="1">
            <a:off x="4910278" y="1505634"/>
            <a:ext cx="908088" cy="72817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/>
          <p:cNvCxnSpPr/>
          <p:nvPr/>
        </p:nvCxnSpPr>
        <p:spPr>
          <a:xfrm>
            <a:off x="2555776" y="1496403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6117153" y="1462138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64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508</TotalTime>
  <Words>300</Words>
  <Application>Microsoft Office PowerPoint</Application>
  <PresentationFormat>Affichage à l'écran (4:3)</PresentationFormat>
  <Paragraphs>113</Paragraphs>
  <Slides>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Origine</vt:lpstr>
      <vt:lpstr> Partie 5 Algorithme &amp; Programmation II</vt:lpstr>
      <vt:lpstr>Présentation</vt:lpstr>
      <vt:lpstr>Présentation</vt:lpstr>
      <vt:lpstr>Présentation</vt:lpstr>
      <vt:lpstr>Présentation</vt:lpstr>
      <vt:lpstr>Présentation</vt:lpstr>
      <vt:lpstr>Présentation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Piles et Files</dc:title>
  <dc:creator>XP</dc:creator>
  <cp:lastModifiedBy>Xavier Pessoles</cp:lastModifiedBy>
  <cp:revision>105</cp:revision>
  <dcterms:created xsi:type="dcterms:W3CDTF">2014-09-30T07:33:25Z</dcterms:created>
  <dcterms:modified xsi:type="dcterms:W3CDTF">2015-10-19T20:28:03Z</dcterms:modified>
</cp:coreProperties>
</file>