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2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04/06/2014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04/06/2014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04/06/2014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04/06/2014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04/06/2014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04/06/2014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04/06/2014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1448653" y="548680"/>
            <a:ext cx="1296144" cy="129614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2411760" y="548680"/>
            <a:ext cx="1296144" cy="129614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/>
              <p:cNvSpPr txBox="1"/>
              <p:nvPr/>
            </p:nvSpPr>
            <p:spPr>
              <a:xfrm>
                <a:off x="1547664" y="1012086"/>
                <a:ext cx="732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𝑅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𝐴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012086"/>
                <a:ext cx="732252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/>
              <p:cNvSpPr txBox="1"/>
              <p:nvPr/>
            </p:nvSpPr>
            <p:spPr>
              <a:xfrm>
                <a:off x="2938777" y="1012086"/>
                <a:ext cx="742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𝑅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𝐵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777" y="1012086"/>
                <a:ext cx="742639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82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flipV="1">
            <a:off x="1691680" y="980728"/>
            <a:ext cx="0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691680" y="1268760"/>
            <a:ext cx="3600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5292080" y="989112"/>
            <a:ext cx="0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8892480" y="997496"/>
            <a:ext cx="0" cy="2880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7452320" y="997496"/>
            <a:ext cx="0" cy="2880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7452320" y="1268760"/>
            <a:ext cx="144016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691680" y="1098767"/>
            <a:ext cx="7200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3491880" y="1285528"/>
            <a:ext cx="0" cy="9913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401880" y="1628840"/>
            <a:ext cx="180000" cy="360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/>
          <p:cNvCxnSpPr/>
          <p:nvPr/>
        </p:nvCxnSpPr>
        <p:spPr>
          <a:xfrm flipV="1">
            <a:off x="3401880" y="1556792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3401880" y="2060848"/>
            <a:ext cx="1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8172400" y="1285568"/>
            <a:ext cx="0" cy="99134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082400" y="1628880"/>
            <a:ext cx="180000" cy="360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8082400" y="1556832"/>
            <a:ext cx="180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8082400" y="2060888"/>
            <a:ext cx="180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21" idx="3"/>
            <a:endCxn id="26" idx="1"/>
          </p:cNvCxnSpPr>
          <p:nvPr/>
        </p:nvCxnSpPr>
        <p:spPr>
          <a:xfrm>
            <a:off x="3581880" y="1808840"/>
            <a:ext cx="4500520" cy="4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5693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8</Words>
  <Application>Microsoft Office PowerPoint</Application>
  <PresentationFormat>Affichage à l'écran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3</cp:revision>
  <dcterms:created xsi:type="dcterms:W3CDTF">2014-06-04T20:40:25Z</dcterms:created>
  <dcterms:modified xsi:type="dcterms:W3CDTF">2014-06-05T06:14:22Z</dcterms:modified>
</cp:coreProperties>
</file>