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4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A5453-2388-4912-8833-7F0A9C11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D5C579-1094-4CEC-9289-9B227831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DDDA61-EF76-4962-9F15-3C7AE239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7BECF-B6CF-4B17-9380-0E5F6E71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107B5-AB92-4126-A3FE-272EE668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6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1AABF-1025-42F8-B773-0010B285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C516F3-EE2A-431C-904C-CAD0DA78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AC1381-A742-4D54-B8D3-E42CC91B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2AD17-218E-4FBE-9CC7-D9A15C3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80362-EC2C-4428-82E0-EC1FC1B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97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7CA1C0-A002-44D7-ADA4-D10F6D43A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83757B-2326-480C-92B6-1A4D8B92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AA083-2D4D-480A-B0AC-DCB39D91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539E7-737B-47F0-8C9D-F64992EB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61C2D-E533-4C90-8A8B-90CC19D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0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930F-F8A0-4948-B619-C4A2A034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1239B-3484-46CF-B262-2CCF768D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63981-FBDA-486C-AE79-CC00EB5B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24B2C-E519-45E9-9A6B-463E5E8E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62185-A392-4AB2-85B9-53FE33BC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FD9C3-B596-4F72-8200-40C50D99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59393-3B31-4714-A1D2-8E27D342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C869F-4C6D-43ED-8ED0-183BF25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38B26-65E5-4743-A5D6-215B2DA4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375FF-5B50-4A29-8513-62556E1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EE3AB-264E-49D8-B085-9B7776C0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562B-E239-4A45-917F-80DFD0CE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BFDF8D-6694-4FCD-A667-84F2F6A0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A0D76-E768-47B4-A098-9C4BCA16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A918C6-47D5-4810-9582-9D4493ED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0F3AAC-B01C-4C1E-87C9-44E73200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2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BF429-0192-448B-A42A-AF594AAB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35702-AD9C-4CAA-A403-1F053EB2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1F422-081D-4466-837E-981DC79A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9C7D0D-101B-41FF-9A39-AC76EACEE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7AEFCA-94FB-439E-AB97-74FB0A990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CF002B-FAF4-495C-82E6-095D55C1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287D3-527D-42E7-8491-D442D7B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9D475A-E85F-4769-A042-FF8CA81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0A89C-31E1-425A-B79E-D329A5E9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2B062C-465F-44D2-9229-792EB1DA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2584E5-982F-4C47-9BF2-F1063532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438F9A-D402-4528-B6DF-8C094DD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734C1E-0E8C-41C7-A347-DB6FB4D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92CE3E-1695-45EE-9510-60F5DF9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FD5CCD-23BC-4FA4-B4D1-7167E982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07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429AC-7067-4155-BF0B-57154522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22F75-91DB-432D-8264-2FA31808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A90B12-8A76-4EF1-877D-E030FF4A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D3C5F-657C-484D-B328-1458EC12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F624FA-C4EC-4AD0-8653-DFBAE25F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98D042-0301-4CF6-8F45-F921968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74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92065-CCE7-42DE-8E7C-B3509711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D7F24D-7C3A-4471-90F8-B5B5AAE05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B1B4B-81FA-484F-96C8-6D2D6166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6F40BF-E71A-43E7-B1AC-B201C467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73C87C-5B92-4F0B-A8C6-7BD064BC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5B101F-5E1C-4602-BEF2-90E82AA3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3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EE7066-40CA-4EF0-81C7-23F0F82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79A684-E930-4683-9CEB-3E88C95E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7E9C5-E714-4A32-92C5-8DBC47155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594C-359E-483B-803F-9BA9AB3A558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96F9A-A1F2-4DC4-ADD2-BD1440C6B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5FA4C-8C0D-494E-B4DC-D399317C3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50B30-F035-4F53-A2D5-F4C171DFA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E402E-EFBF-4CE4-8CB8-72FB6614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D2817D-34CD-471A-9EF4-3CCD326AABD7}"/>
              </a:ext>
            </a:extLst>
          </p:cNvPr>
          <p:cNvSpPr/>
          <p:nvPr/>
        </p:nvSpPr>
        <p:spPr>
          <a:xfrm>
            <a:off x="4836661" y="2698898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4EBE321-B603-45CC-9573-B4BAA16B3B72}"/>
              </a:ext>
            </a:extLst>
          </p:cNvPr>
          <p:cNvGrpSpPr/>
          <p:nvPr/>
        </p:nvGrpSpPr>
        <p:grpSpPr>
          <a:xfrm>
            <a:off x="1055144" y="4520485"/>
            <a:ext cx="8283033" cy="360000"/>
            <a:chOff x="1055145" y="4520485"/>
            <a:chExt cx="8283033" cy="36000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49BE6AC-7FA2-44C5-B622-983E5FD40608}"/>
                </a:ext>
              </a:extLst>
            </p:cNvPr>
            <p:cNvSpPr/>
            <p:nvPr/>
          </p:nvSpPr>
          <p:spPr>
            <a:xfrm>
              <a:off x="1055145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D568F368-9CB6-4386-A181-0C2D7FF41DDF}"/>
                </a:ext>
              </a:extLst>
            </p:cNvPr>
            <p:cNvSpPr/>
            <p:nvPr/>
          </p:nvSpPr>
          <p:spPr>
            <a:xfrm>
              <a:off x="2135578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AE9A054-7C02-4117-B944-A8F0D2185C1A}"/>
                </a:ext>
              </a:extLst>
            </p:cNvPr>
            <p:cNvSpPr/>
            <p:nvPr/>
          </p:nvSpPr>
          <p:spPr>
            <a:xfrm>
              <a:off x="3216011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9AB8C1E2-D80D-4904-AF9B-BA1910BA89C6}"/>
                </a:ext>
              </a:extLst>
            </p:cNvPr>
            <p:cNvSpPr/>
            <p:nvPr/>
          </p:nvSpPr>
          <p:spPr>
            <a:xfrm>
              <a:off x="4296444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474503A-442F-4A59-A549-EA49021B278F}"/>
                </a:ext>
              </a:extLst>
            </p:cNvPr>
            <p:cNvSpPr/>
            <p:nvPr/>
          </p:nvSpPr>
          <p:spPr>
            <a:xfrm>
              <a:off x="5376877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116B8538-3A40-4D7D-9C5E-643606F65341}"/>
                </a:ext>
              </a:extLst>
            </p:cNvPr>
            <p:cNvSpPr/>
            <p:nvPr/>
          </p:nvSpPr>
          <p:spPr>
            <a:xfrm>
              <a:off x="6457310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C29B1286-4900-46C8-BCEC-911410CF55CD}"/>
                </a:ext>
              </a:extLst>
            </p:cNvPr>
            <p:cNvSpPr/>
            <p:nvPr/>
          </p:nvSpPr>
          <p:spPr>
            <a:xfrm>
              <a:off x="7537743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A667751-0AFF-45CE-B3A5-86E6C410A993}"/>
                </a:ext>
              </a:extLst>
            </p:cNvPr>
            <p:cNvSpPr/>
            <p:nvPr/>
          </p:nvSpPr>
          <p:spPr>
            <a:xfrm>
              <a:off x="8618178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BCA1061-F0B2-4AEE-B008-9082B9B4BB89}"/>
              </a:ext>
            </a:extLst>
          </p:cNvPr>
          <p:cNvGrpSpPr/>
          <p:nvPr/>
        </p:nvGrpSpPr>
        <p:grpSpPr>
          <a:xfrm>
            <a:off x="1597003" y="3913290"/>
            <a:ext cx="7199316" cy="360000"/>
            <a:chOff x="1598645" y="4094484"/>
            <a:chExt cx="7199316" cy="36000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E6DD91D-2742-415F-AD64-4C697817A54F}"/>
                </a:ext>
              </a:extLst>
            </p:cNvPr>
            <p:cNvSpPr/>
            <p:nvPr/>
          </p:nvSpPr>
          <p:spPr>
            <a:xfrm>
              <a:off x="1598645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4DB0F8A-D8EB-4B57-9E67-C4A276232F75}"/>
                </a:ext>
              </a:extLst>
            </p:cNvPr>
            <p:cNvSpPr/>
            <p:nvPr/>
          </p:nvSpPr>
          <p:spPr>
            <a:xfrm>
              <a:off x="3758417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EF175474-5B36-4987-95A6-A268F51E267D}"/>
                </a:ext>
              </a:extLst>
            </p:cNvPr>
            <p:cNvSpPr/>
            <p:nvPr/>
          </p:nvSpPr>
          <p:spPr>
            <a:xfrm>
              <a:off x="5918189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6BDDF9FB-4CC4-421A-A1E2-009AD819D47E}"/>
                </a:ext>
              </a:extLst>
            </p:cNvPr>
            <p:cNvSpPr/>
            <p:nvPr/>
          </p:nvSpPr>
          <p:spPr>
            <a:xfrm>
              <a:off x="8077961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C5F398-A41F-42B9-80A5-A146B8034DE3}"/>
              </a:ext>
            </a:extLst>
          </p:cNvPr>
          <p:cNvGrpSpPr/>
          <p:nvPr/>
        </p:nvGrpSpPr>
        <p:grpSpPr>
          <a:xfrm>
            <a:off x="2676889" y="3306094"/>
            <a:ext cx="5039544" cy="360000"/>
            <a:chOff x="2678531" y="3734484"/>
            <a:chExt cx="5039544" cy="3600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A06677C-82B4-40B1-8C75-B3E422327734}"/>
                </a:ext>
              </a:extLst>
            </p:cNvPr>
            <p:cNvSpPr/>
            <p:nvPr/>
          </p:nvSpPr>
          <p:spPr>
            <a:xfrm>
              <a:off x="2678531" y="373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D3E49F7-6633-4A6A-9F89-D6AEAF99CBBB}"/>
                </a:ext>
              </a:extLst>
            </p:cNvPr>
            <p:cNvSpPr/>
            <p:nvPr/>
          </p:nvSpPr>
          <p:spPr>
            <a:xfrm>
              <a:off x="6998075" y="373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DFE18C4-64DE-4A83-9C6C-293437CA3DD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flipH="1">
            <a:off x="3036889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71308A-FECC-4CD3-B0E2-EE180A1B6C63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5556661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83C5A40-63A2-4127-94E5-3CFED917918C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>
          <a:xfrm>
            <a:off x="3396889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AFAB204-FB8E-4DB5-A7A1-9E195C78B1EB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8796319" y="4093290"/>
            <a:ext cx="181858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7E97334-1D53-44D2-9DE9-D225079EE805}"/>
              </a:ext>
            </a:extLst>
          </p:cNvPr>
          <p:cNvCxnSpPr>
            <a:cxnSpLocks/>
            <a:stCxn id="25" idx="1"/>
            <a:endCxn id="20" idx="0"/>
          </p:cNvCxnSpPr>
          <p:nvPr/>
        </p:nvCxnSpPr>
        <p:spPr>
          <a:xfrm flipH="1">
            <a:off x="7897742" y="4093290"/>
            <a:ext cx="178577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540809D-50EC-43D3-A143-1105EC9D682B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flipH="1">
            <a:off x="6276547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2021A30-BE4E-41C1-B9A0-7FA07D1DE1F5}"/>
              </a:ext>
            </a:extLst>
          </p:cNvPr>
          <p:cNvCxnSpPr>
            <a:cxnSpLocks/>
            <a:stCxn id="24" idx="1"/>
            <a:endCxn id="18" idx="0"/>
          </p:cNvCxnSpPr>
          <p:nvPr/>
        </p:nvCxnSpPr>
        <p:spPr>
          <a:xfrm flipH="1">
            <a:off x="5736876" y="4093290"/>
            <a:ext cx="179671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33F6D18F-5A35-48E7-8D67-C229379B8E19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>
            <a:off x="6636547" y="4093290"/>
            <a:ext cx="180762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195700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45D5768-4E52-4C2E-BDF3-3D407B943A97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1415144" y="4093290"/>
            <a:ext cx="181859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C0BAB7B-EDFB-4265-B0B7-1626CCA95DB8}"/>
              </a:ext>
            </a:extLst>
          </p:cNvPr>
          <p:cNvCxnSpPr>
            <a:cxnSpLocks/>
            <a:stCxn id="23" idx="1"/>
            <a:endCxn id="16" idx="0"/>
          </p:cNvCxnSpPr>
          <p:nvPr/>
        </p:nvCxnSpPr>
        <p:spPr>
          <a:xfrm flipH="1">
            <a:off x="3576010" y="4093290"/>
            <a:ext cx="180765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EF067-5ABC-403D-A7EE-BF2BE27D581B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2317003" y="4093290"/>
            <a:ext cx="178574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395C5E2-DED4-4CE0-BCBC-D9BFED0C50FB}"/>
              </a:ext>
            </a:extLst>
          </p:cNvPr>
          <p:cNvCxnSpPr>
            <a:cxnSpLocks/>
            <a:stCxn id="23" idx="3"/>
            <a:endCxn id="17" idx="0"/>
          </p:cNvCxnSpPr>
          <p:nvPr/>
        </p:nvCxnSpPr>
        <p:spPr>
          <a:xfrm>
            <a:off x="4476775" y="4093290"/>
            <a:ext cx="179668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A1ABB4A-BC79-4206-84A5-23D189D9C77A}"/>
              </a:ext>
            </a:extLst>
          </p:cNvPr>
          <p:cNvCxnSpPr>
            <a:cxnSpLocks/>
            <a:stCxn id="27" idx="3"/>
            <a:endCxn id="25" idx="0"/>
          </p:cNvCxnSpPr>
          <p:nvPr/>
        </p:nvCxnSpPr>
        <p:spPr>
          <a:xfrm>
            <a:off x="771643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8B67BED6-3740-4EEA-A261-49B419D6684A}"/>
              </a:ext>
            </a:extLst>
          </p:cNvPr>
          <p:cNvSpPr/>
          <p:nvPr/>
        </p:nvSpPr>
        <p:spPr>
          <a:xfrm>
            <a:off x="1060912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orme libre : forme 79">
            <a:extLst>
              <a:ext uri="{FF2B5EF4-FFF2-40B4-BE49-F238E27FC236}">
                <a16:creationId xmlns:a16="http://schemas.microsoft.com/office/drawing/2014/main" id="{70F38A97-2326-4CE2-9775-9986CD12D83C}"/>
              </a:ext>
            </a:extLst>
          </p:cNvPr>
          <p:cNvSpPr/>
          <p:nvPr/>
        </p:nvSpPr>
        <p:spPr>
          <a:xfrm>
            <a:off x="3227181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760189B6-7318-4E7D-9209-64CE9769E3CB}"/>
              </a:ext>
            </a:extLst>
          </p:cNvPr>
          <p:cNvSpPr/>
          <p:nvPr/>
        </p:nvSpPr>
        <p:spPr>
          <a:xfrm>
            <a:off x="5393450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4071A158-357E-4C3C-A24F-EE000461FE56}"/>
              </a:ext>
            </a:extLst>
          </p:cNvPr>
          <p:cNvSpPr/>
          <p:nvPr/>
        </p:nvSpPr>
        <p:spPr>
          <a:xfrm>
            <a:off x="7559719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280BECB2-3600-4586-9ED8-38AB9511F977}"/>
              </a:ext>
            </a:extLst>
          </p:cNvPr>
          <p:cNvSpPr/>
          <p:nvPr/>
        </p:nvSpPr>
        <p:spPr>
          <a:xfrm flipH="1">
            <a:off x="8780112" y="3902902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DDB4F86D-7618-4B58-9C7C-2255E96AD1AC}"/>
              </a:ext>
            </a:extLst>
          </p:cNvPr>
          <p:cNvSpPr/>
          <p:nvPr/>
        </p:nvSpPr>
        <p:spPr>
          <a:xfrm flipH="1">
            <a:off x="6613476" y="3913289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1273FDBB-8010-4C7B-87E1-D1A7A592295B}"/>
              </a:ext>
            </a:extLst>
          </p:cNvPr>
          <p:cNvSpPr/>
          <p:nvPr/>
        </p:nvSpPr>
        <p:spPr>
          <a:xfrm flipH="1">
            <a:off x="4446840" y="3923676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D720038E-1130-46E9-92A4-29DDFB5D8557}"/>
              </a:ext>
            </a:extLst>
          </p:cNvPr>
          <p:cNvSpPr/>
          <p:nvPr/>
        </p:nvSpPr>
        <p:spPr>
          <a:xfrm flipH="1">
            <a:off x="2280204" y="3934063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8B03C01E-F64D-41B3-90CC-6A76FB09EC74}"/>
              </a:ext>
            </a:extLst>
          </p:cNvPr>
          <p:cNvSpPr/>
          <p:nvPr/>
        </p:nvSpPr>
        <p:spPr>
          <a:xfrm flipH="1">
            <a:off x="3393490" y="3306094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267919C8-C156-4B78-9557-D56B992AED02}"/>
              </a:ext>
            </a:extLst>
          </p:cNvPr>
          <p:cNvSpPr/>
          <p:nvPr/>
        </p:nvSpPr>
        <p:spPr>
          <a:xfrm>
            <a:off x="1772985" y="3316481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 : forme 88">
            <a:extLst>
              <a:ext uri="{FF2B5EF4-FFF2-40B4-BE49-F238E27FC236}">
                <a16:creationId xmlns:a16="http://schemas.microsoft.com/office/drawing/2014/main" id="{FD86C252-C24B-41F5-9D33-49F44D9FECCD}"/>
              </a:ext>
            </a:extLst>
          </p:cNvPr>
          <p:cNvSpPr/>
          <p:nvPr/>
        </p:nvSpPr>
        <p:spPr>
          <a:xfrm flipH="1">
            <a:off x="7711849" y="3321475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60B5E133-E25C-4B88-A0D3-D9FCD9BE61D0}"/>
              </a:ext>
            </a:extLst>
          </p:cNvPr>
          <p:cNvSpPr/>
          <p:nvPr/>
        </p:nvSpPr>
        <p:spPr>
          <a:xfrm>
            <a:off x="6091344" y="3331862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C0CB1A3A-5DED-4418-A6D5-86953E4A18BE}"/>
              </a:ext>
            </a:extLst>
          </p:cNvPr>
          <p:cNvSpPr/>
          <p:nvPr/>
        </p:nvSpPr>
        <p:spPr>
          <a:xfrm>
            <a:off x="2951222" y="2698897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68630E7A-6F5A-475C-85AE-941AD188198A}"/>
              </a:ext>
            </a:extLst>
          </p:cNvPr>
          <p:cNvSpPr/>
          <p:nvPr/>
        </p:nvSpPr>
        <p:spPr>
          <a:xfrm flipH="1">
            <a:off x="5555946" y="2696401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2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D2817D-34CD-471A-9EF4-3CCD326AABD7}"/>
              </a:ext>
            </a:extLst>
          </p:cNvPr>
          <p:cNvSpPr/>
          <p:nvPr/>
        </p:nvSpPr>
        <p:spPr>
          <a:xfrm>
            <a:off x="4836661" y="2698898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9BE6AC-7FA2-44C5-B622-983E5FD40608}"/>
              </a:ext>
            </a:extLst>
          </p:cNvPr>
          <p:cNvSpPr/>
          <p:nvPr/>
        </p:nvSpPr>
        <p:spPr>
          <a:xfrm>
            <a:off x="1055144" y="4520485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6DD91D-2742-415F-AD64-4C697817A54F}"/>
              </a:ext>
            </a:extLst>
          </p:cNvPr>
          <p:cNvSpPr/>
          <p:nvPr/>
        </p:nvSpPr>
        <p:spPr>
          <a:xfrm>
            <a:off x="1597003" y="3913290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06677C-82B4-40B1-8C75-B3E422327734}"/>
              </a:ext>
            </a:extLst>
          </p:cNvPr>
          <p:cNvSpPr/>
          <p:nvPr/>
        </p:nvSpPr>
        <p:spPr>
          <a:xfrm>
            <a:off x="2676889" y="3306094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DFE18C4-64DE-4A83-9C6C-293437CA3DD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flipH="1">
            <a:off x="3036889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195700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45D5768-4E52-4C2E-BDF3-3D407B943A97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1415144" y="4093290"/>
            <a:ext cx="181859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8B67BED6-3740-4EEA-A261-49B419D6684A}"/>
              </a:ext>
            </a:extLst>
          </p:cNvPr>
          <p:cNvSpPr/>
          <p:nvPr/>
        </p:nvSpPr>
        <p:spPr>
          <a:xfrm>
            <a:off x="1060912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267919C8-C156-4B78-9557-D56B992AED02}"/>
              </a:ext>
            </a:extLst>
          </p:cNvPr>
          <p:cNvSpPr/>
          <p:nvPr/>
        </p:nvSpPr>
        <p:spPr>
          <a:xfrm>
            <a:off x="1772985" y="3316481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C0CB1A3A-5DED-4418-A6D5-86953E4A18BE}"/>
              </a:ext>
            </a:extLst>
          </p:cNvPr>
          <p:cNvSpPr/>
          <p:nvPr/>
        </p:nvSpPr>
        <p:spPr>
          <a:xfrm>
            <a:off x="2951222" y="2698897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1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336000" y="1976926"/>
            <a:ext cx="10080000" cy="1454174"/>
            <a:chOff x="1056000" y="4172926"/>
            <a:chExt cx="10080000" cy="145417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80D2817D-34CD-471A-9EF4-3CCD326AABD7}"/>
                </a:ext>
              </a:extLst>
            </p:cNvPr>
            <p:cNvSpPr/>
            <p:nvPr/>
          </p:nvSpPr>
          <p:spPr>
            <a:xfrm>
              <a:off x="1056000" y="5267100"/>
              <a:ext cx="126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un_rec_v2(4)</a:t>
              </a:r>
              <a:endParaRPr lang="fr-FR" sz="11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2522925" y="4902375"/>
              <a:ext cx="1260000" cy="724725"/>
              <a:chOff x="2496000" y="4869000"/>
              <a:chExt cx="1260000" cy="724725"/>
            </a:xfrm>
          </p:grpSpPr>
          <p:sp>
            <p:nvSpPr>
              <p:cNvPr id="12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2496000" y="523372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2496000" y="48690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3989850" y="4540013"/>
              <a:ext cx="1266150" cy="1087087"/>
              <a:chOff x="3932325" y="4533038"/>
              <a:chExt cx="1266150" cy="1087087"/>
            </a:xfrm>
          </p:grpSpPr>
          <p:sp>
            <p:nvSpPr>
              <p:cNvPr id="14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8475" y="526012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8475" y="48954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2325" y="4533038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un_rec_v2(2)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5462925" y="4172926"/>
              <a:ext cx="1266150" cy="1454174"/>
              <a:chOff x="5397450" y="4161226"/>
              <a:chExt cx="1266150" cy="1454174"/>
            </a:xfrm>
          </p:grpSpPr>
          <p:sp>
            <p:nvSpPr>
              <p:cNvPr id="17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5403600" y="52554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5403600" y="489067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5397450" y="4528313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un_rec_v2(2)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5397450" y="4161226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un_rec_v2(1)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6936000" y="4540013"/>
              <a:ext cx="1266150" cy="1087087"/>
              <a:chOff x="3932325" y="4533038"/>
              <a:chExt cx="1266150" cy="1087087"/>
            </a:xfrm>
          </p:grpSpPr>
          <p:sp>
            <p:nvSpPr>
              <p:cNvPr id="25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8475" y="526012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8475" y="48954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2325" y="4533038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un_rec_v2(2)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8409075" y="4902375"/>
              <a:ext cx="1260000" cy="724725"/>
              <a:chOff x="2496000" y="4869000"/>
              <a:chExt cx="1260000" cy="724725"/>
            </a:xfrm>
          </p:grpSpPr>
          <p:sp>
            <p:nvSpPr>
              <p:cNvPr id="37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2496000" y="523372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2496000" y="48690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9" name="Rectangle : coins arrondis 4">
              <a:extLst>
                <a:ext uri="{FF2B5EF4-FFF2-40B4-BE49-F238E27FC236}">
                  <a16:creationId xmlns:a16="http://schemas.microsoft.com/office/drawing/2014/main" id="{80D2817D-34CD-471A-9EF4-3CCD326AABD7}"/>
                </a:ext>
              </a:extLst>
            </p:cNvPr>
            <p:cNvSpPr/>
            <p:nvPr/>
          </p:nvSpPr>
          <p:spPr>
            <a:xfrm>
              <a:off x="9876000" y="5267100"/>
              <a:ext cx="126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un_rec_v2(4)</a:t>
              </a:r>
              <a:endParaRPr lang="fr-FR" sz="11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</p:cNvCxnSpPr>
          <p:nvPr/>
        </p:nvCxnSpPr>
        <p:spPr>
          <a:xfrm flipV="1">
            <a:off x="5372925" y="1801913"/>
            <a:ext cx="318075" cy="16792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5691000" y="1663413"/>
            <a:ext cx="795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>
                <a:cs typeface="Courier New" panose="02070309020205020404" pitchFamily="49" charset="0"/>
              </a:rPr>
              <a:t>Renvoie 1</a:t>
            </a:r>
            <a:endParaRPr lang="fr-FR" sz="1200" baseline="-25000" dirty="0">
              <a:cs typeface="Courier New" panose="02070309020205020404" pitchFamily="49" charset="0"/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</p:cNvCxnSpPr>
          <p:nvPr/>
        </p:nvCxnSpPr>
        <p:spPr>
          <a:xfrm flipV="1">
            <a:off x="6816000" y="2161937"/>
            <a:ext cx="318075" cy="16792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7094000" y="2023437"/>
            <a:ext cx="875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cs typeface="Courier New" panose="02070309020205020404" pitchFamily="49" charset="0"/>
              </a:rPr>
              <a:t>Renvoie u</a:t>
            </a:r>
            <a:r>
              <a:rPr lang="fr-FR" sz="1200" baseline="-25000" dirty="0" smtClean="0">
                <a:cs typeface="Courier New" panose="02070309020205020404" pitchFamily="49" charset="0"/>
              </a:rPr>
              <a:t>2</a:t>
            </a:r>
            <a:endParaRPr lang="fr-FR" sz="1200" baseline="-25000" dirty="0">
              <a:cs typeface="Courier New" panose="02070309020205020404" pitchFamily="49" charset="0"/>
            </a:endParaRP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</p:cNvCxnSpPr>
          <p:nvPr/>
        </p:nvCxnSpPr>
        <p:spPr>
          <a:xfrm flipV="1">
            <a:off x="8256000" y="2533724"/>
            <a:ext cx="318075" cy="16792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8534000" y="2395224"/>
            <a:ext cx="848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>
                <a:cs typeface="Courier New" panose="02070309020205020404" pitchFamily="49" charset="0"/>
              </a:rPr>
              <a:t>Renvoie u</a:t>
            </a:r>
            <a:r>
              <a:rPr lang="fr-FR" sz="1200" baseline="-25000" dirty="0" smtClean="0">
                <a:cs typeface="Courier New" panose="02070309020205020404" pitchFamily="49" charset="0"/>
              </a:rPr>
              <a:t>3</a:t>
            </a:r>
            <a:endParaRPr lang="fr-FR" sz="1200" baseline="-25000" dirty="0">
              <a:cs typeface="Courier New" panose="02070309020205020404" pitchFamily="49" charset="0"/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</p:cNvCxnSpPr>
          <p:nvPr/>
        </p:nvCxnSpPr>
        <p:spPr>
          <a:xfrm flipV="1">
            <a:off x="9741000" y="2893850"/>
            <a:ext cx="318075" cy="16792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10019000" y="2755350"/>
            <a:ext cx="848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smtClean="0">
                <a:cs typeface="Courier New" panose="02070309020205020404" pitchFamily="49" charset="0"/>
              </a:rPr>
              <a:t>Renvoie u</a:t>
            </a:r>
            <a:r>
              <a:rPr lang="fr-FR" sz="1200" baseline="-25000" smtClean="0">
                <a:cs typeface="Courier New" panose="02070309020205020404" pitchFamily="49" charset="0"/>
              </a:rPr>
              <a:t>4</a:t>
            </a:r>
            <a:endParaRPr lang="fr-FR" sz="1200" baseline="-25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49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59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Utilisateur Windows</cp:lastModifiedBy>
  <cp:revision>6</cp:revision>
  <dcterms:created xsi:type="dcterms:W3CDTF">2022-01-02T12:02:32Z</dcterms:created>
  <dcterms:modified xsi:type="dcterms:W3CDTF">2022-01-11T12:24:29Z</dcterms:modified>
</cp:coreProperties>
</file>